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1763" r:id="rId2"/>
    <p:sldId id="1764" r:id="rId3"/>
    <p:sldId id="1765" r:id="rId4"/>
    <p:sldId id="1614" r:id="rId5"/>
    <p:sldId id="1606" r:id="rId6"/>
    <p:sldId id="1605" r:id="rId7"/>
    <p:sldId id="1612" r:id="rId8"/>
    <p:sldId id="1613" r:id="rId9"/>
    <p:sldId id="786" r:id="rId10"/>
    <p:sldId id="258" r:id="rId11"/>
    <p:sldId id="1615" r:id="rId12"/>
    <p:sldId id="1755" r:id="rId13"/>
    <p:sldId id="1758" r:id="rId14"/>
    <p:sldId id="1609" r:id="rId15"/>
    <p:sldId id="1759" r:id="rId16"/>
    <p:sldId id="1608" r:id="rId17"/>
    <p:sldId id="1610" r:id="rId18"/>
    <p:sldId id="525" r:id="rId19"/>
    <p:sldId id="1761" r:id="rId20"/>
    <p:sldId id="1760" r:id="rId21"/>
    <p:sldId id="1762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2B652-25CC-4EA2-A23F-A08343B88654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679D4-3253-41E6-880E-4BEF6D1136E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8834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11203-9755-4EB4-B58E-1F0D8FBFD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79E52-3EA0-4270-9A92-0C2503892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07423-DFFB-4F70-9CEB-375297F63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29E26-84C4-4424-AF6E-C42351BD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29D08-B560-41A5-8266-D471DA39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9842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DAE94-0945-49FF-B3B4-83E5C688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B10516-C8A1-4991-B0E7-A567A85FE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3D56-BF8B-4FC1-A291-BE9FC3643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E913C-9B73-4BC6-9359-F41FAEBAE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86C32-1565-4294-A8C5-48AF4DE6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1320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5EA001-6F4D-4B70-A73A-046CE0E13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130B7-0729-4327-9FDB-58034B2FC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8C03-970F-4E2B-8F51-6541725C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C23FB-3C43-48CA-A5DD-EF228249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01C76-0DFD-42EE-BECA-0C490E76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1343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Layout: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72E3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87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8DE93-F0D0-438A-8881-AA7814F5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9E99A-7B7C-4043-83EE-9F9B77934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71F3C-4AAA-4B31-B2FC-53A84858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63AA0-E797-4C1B-AED3-DE1511C5E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3A555-4E25-4AAB-9063-074449307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444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A71C-25C5-4B40-A87F-B078E195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36637-F476-4393-B2C1-905BCB3A6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55809-705F-48B3-9831-C3D0848F4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309DF-101D-43FA-8493-3E4B6E67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D9440-B108-4FDB-A846-10D13BE3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445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26EB-9947-457C-B962-8F731E2C3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88EC3-5A27-4172-9405-0B3D098A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C73C8-1666-4A98-A1B9-E981D1A80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8A54D8-0171-44E2-B24C-49D54E14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8B7459-9B6A-4FCB-9A70-F49C7B79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38885-85B3-4C7D-87E1-2C2FC7D4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325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1C0AD-0415-465B-BF68-94DE2B794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E4C52-B92F-442D-81CF-515C824BE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3C8FC-F219-430A-AF81-B17DC8F7E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C033B-0D12-4837-9EB7-8123153B65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F3D68-4E8E-48E2-A813-E0176A19F7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B4B37-572A-4A4D-A750-00F3409A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DF7463-3E5E-477E-91CB-70626D1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49642F-1D89-443E-A690-6EDB3DF33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500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23318-06C8-4A5D-8502-C5EA46FD9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508E90-4783-4B40-986C-A191BA77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69311-3047-48CB-8F7A-6E47A666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35399-1095-4266-B0F1-CD08FC60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397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F6036-908F-4619-B642-62A32B32E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5E2B8-65C1-48C3-A06A-320CE04D6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B805E6-65C1-44CD-9401-B06FBF17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47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1FF1-3BA0-4C44-9F68-85CCEA23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D2C83-C92C-41F6-8D68-836B4114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ACD24-1574-42FB-8356-DE95F2621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356A6-609B-452B-ADE1-B20BDE10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556B3-EE28-43D3-95E8-B5B3BE6A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7CFB9-9EE4-42D8-A742-22D10ED3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43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DE720-8961-44A7-B036-3979E2EE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990C62-F35E-4436-85A0-3D692880F1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65E26-E239-478D-AD10-0C0B2B93D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C8AB4-240B-4A98-8F3E-55EA97FB7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EC42-3900-4BF5-AD73-E8D0CB9F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91E1-51D8-4F9B-8CE7-4FA6771A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84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E2476-6FBC-4FF5-AD19-8B006646C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09611-7DA0-43E1-AF8A-CAFBE0D91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FD3D-6FBA-4497-9EA8-0D227B1897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02E51-3692-43A3-849A-86711EEAE332}" type="datetimeFigureOut">
              <a:rPr lang="en-IN" smtClean="0"/>
              <a:t>07-06-2022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35561-E121-451B-83F3-901C2E29F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D52B9-B79D-4597-B247-59BB47724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BA911-203B-4C01-A26E-5C7111920B9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628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2E9955-5F5D-6262-6437-31181D036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"/>
            <a:ext cx="12192000" cy="685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02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E1828EB9-EA25-86F5-3517-9ECBDE4C9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50210-4609-476B-83D7-0B9AEFD951EF}"/>
              </a:ext>
            </a:extLst>
          </p:cNvPr>
          <p:cNvSpPr txBox="1"/>
          <p:nvPr/>
        </p:nvSpPr>
        <p:spPr>
          <a:xfrm>
            <a:off x="-5661" y="-25921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OccuSafe is for you… Key Advantages…</a:t>
            </a:r>
            <a:endParaRPr lang="en-IN" sz="9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A70A57-694B-43AB-9642-655FA11561A8}"/>
              </a:ext>
            </a:extLst>
          </p:cNvPr>
          <p:cNvGrpSpPr/>
          <p:nvPr/>
        </p:nvGrpSpPr>
        <p:grpSpPr>
          <a:xfrm>
            <a:off x="1292032" y="712610"/>
            <a:ext cx="9311001" cy="6011962"/>
            <a:chOff x="1292032" y="712610"/>
            <a:chExt cx="9311001" cy="601196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192290-CE05-400B-920A-D39FAB8AADD3}"/>
                </a:ext>
              </a:extLst>
            </p:cNvPr>
            <p:cNvGrpSpPr/>
            <p:nvPr/>
          </p:nvGrpSpPr>
          <p:grpSpPr>
            <a:xfrm>
              <a:off x="5293183" y="935092"/>
              <a:ext cx="1181267" cy="5789480"/>
              <a:chOff x="5293183" y="935092"/>
              <a:chExt cx="1181267" cy="578948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7C9C8BE0-88AF-4013-8C1C-52843C8C60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10593" y="3695162"/>
                <a:ext cx="562709" cy="324352"/>
              </a:xfrm>
              <a:prstGeom prst="line">
                <a:avLst/>
              </a:prstGeom>
              <a:ln w="53975">
                <a:solidFill>
                  <a:srgbClr val="00B2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BDB56BA-ED61-4E64-B6F8-350CD1E6442B}"/>
                  </a:ext>
                </a:extLst>
              </p:cNvPr>
              <p:cNvGrpSpPr/>
              <p:nvPr/>
            </p:nvGrpSpPr>
            <p:grpSpPr>
              <a:xfrm>
                <a:off x="5293183" y="935092"/>
                <a:ext cx="1181267" cy="2973639"/>
                <a:chOff x="9721686" y="1893765"/>
                <a:chExt cx="4052865" cy="10257359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5B3B790E-0FBF-420B-BF2C-50DC0DADBD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5453" y="9588355"/>
                  <a:ext cx="2293223" cy="1754301"/>
                </a:xfrm>
                <a:prstGeom prst="line">
                  <a:avLst/>
                </a:prstGeom>
                <a:ln w="53975">
                  <a:solidFill>
                    <a:srgbClr val="00B2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8AEFD8A3-BFE2-42EE-B8A6-464DCE4172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12626" y="7944090"/>
                  <a:ext cx="2293223" cy="1656509"/>
                </a:xfrm>
                <a:prstGeom prst="line">
                  <a:avLst/>
                </a:prstGeom>
                <a:ln w="53975">
                  <a:solidFill>
                    <a:srgbClr val="00B2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40194C3-A9E7-47DB-87B2-AF01E04B09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5453" y="6189789"/>
                  <a:ext cx="2293223" cy="1754301"/>
                </a:xfrm>
                <a:prstGeom prst="line">
                  <a:avLst/>
                </a:prstGeom>
                <a:ln w="53975">
                  <a:solidFill>
                    <a:srgbClr val="F0AB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126BCD7-9DAF-4FB7-ACEC-2416020E3F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12626" y="4533280"/>
                  <a:ext cx="2293223" cy="1656509"/>
                </a:xfrm>
                <a:prstGeom prst="line">
                  <a:avLst/>
                </a:prstGeom>
                <a:ln w="53975">
                  <a:solidFill>
                    <a:srgbClr val="F0AB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3A4328C-4351-4E8C-842F-3A18AFE3C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5453" y="2778979"/>
                  <a:ext cx="2293223" cy="1754301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89F405DA-68B3-4834-B252-44D31B6FAA2E}"/>
                    </a:ext>
                  </a:extLst>
                </p:cNvPr>
                <p:cNvSpPr/>
                <p:nvPr/>
              </p:nvSpPr>
              <p:spPr>
                <a:xfrm>
                  <a:off x="9721686" y="1893765"/>
                  <a:ext cx="1781881" cy="1781881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echnology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802ADC4F-42AC-4665-AFD4-F355AFE4F4B6}"/>
                    </a:ext>
                  </a:extLst>
                </p:cNvPr>
                <p:cNvSpPr/>
                <p:nvPr/>
              </p:nvSpPr>
              <p:spPr>
                <a:xfrm>
                  <a:off x="11992670" y="3588860"/>
                  <a:ext cx="1781881" cy="1781881"/>
                </a:xfrm>
                <a:prstGeom prst="ellipse">
                  <a:avLst/>
                </a:prstGeom>
                <a:solidFill>
                  <a:srgbClr val="92D050"/>
                </a:solidFill>
                <a:ln w="57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B288E0D1-53A3-417F-9099-DC6D9DDDC4DE}"/>
                    </a:ext>
                  </a:extLst>
                </p:cNvPr>
                <p:cNvSpPr/>
                <p:nvPr/>
              </p:nvSpPr>
              <p:spPr>
                <a:xfrm>
                  <a:off x="9721686" y="5283956"/>
                  <a:ext cx="1781881" cy="178188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A49578CA-40FB-4928-A94C-1AD04EA0FE8C}"/>
                    </a:ext>
                  </a:extLst>
                </p:cNvPr>
                <p:cNvSpPr/>
                <p:nvPr/>
              </p:nvSpPr>
              <p:spPr>
                <a:xfrm>
                  <a:off x="11992670" y="6979052"/>
                  <a:ext cx="1781881" cy="178188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B671D249-3112-468C-A0BB-56F239CF2AFD}"/>
                    </a:ext>
                  </a:extLst>
                </p:cNvPr>
                <p:cNvSpPr/>
                <p:nvPr/>
              </p:nvSpPr>
              <p:spPr>
                <a:xfrm>
                  <a:off x="9721686" y="8674147"/>
                  <a:ext cx="1781881" cy="178188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412E15C1-3EC7-4795-9D5E-E8F340B45248}"/>
                    </a:ext>
                  </a:extLst>
                </p:cNvPr>
                <p:cNvSpPr/>
                <p:nvPr/>
              </p:nvSpPr>
              <p:spPr>
                <a:xfrm>
                  <a:off x="11992670" y="10369243"/>
                  <a:ext cx="1781881" cy="178188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2CF0039F-BD26-45C4-8EB6-E5E52FD4D61C}"/>
                  </a:ext>
                </a:extLst>
              </p:cNvPr>
              <p:cNvGrpSpPr/>
              <p:nvPr/>
            </p:nvGrpSpPr>
            <p:grpSpPr>
              <a:xfrm>
                <a:off x="5293183" y="3750933"/>
                <a:ext cx="1181267" cy="2973639"/>
                <a:chOff x="9721686" y="1893765"/>
                <a:chExt cx="4052865" cy="10257359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2793FD8-4389-4335-9163-B4C0361114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5453" y="9588355"/>
                  <a:ext cx="2293223" cy="1754301"/>
                </a:xfrm>
                <a:prstGeom prst="line">
                  <a:avLst/>
                </a:prstGeom>
                <a:ln w="53975">
                  <a:solidFill>
                    <a:srgbClr val="00B2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A29D2883-1335-4A8B-8D49-844AABEF15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12626" y="7944090"/>
                  <a:ext cx="2293223" cy="1656509"/>
                </a:xfrm>
                <a:prstGeom prst="line">
                  <a:avLst/>
                </a:prstGeom>
                <a:ln w="53975">
                  <a:solidFill>
                    <a:srgbClr val="00B2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12BBC79-A87C-4EAB-99EA-D674BC07C2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5453" y="6189789"/>
                  <a:ext cx="2293223" cy="1754301"/>
                </a:xfrm>
                <a:prstGeom prst="line">
                  <a:avLst/>
                </a:prstGeom>
                <a:ln w="53975">
                  <a:solidFill>
                    <a:srgbClr val="F0AB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DF6E0BE4-20C6-4F76-BA03-560322C945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612626" y="4533280"/>
                  <a:ext cx="2293223" cy="1656509"/>
                </a:xfrm>
                <a:prstGeom prst="line">
                  <a:avLst/>
                </a:prstGeom>
                <a:ln w="53975">
                  <a:solidFill>
                    <a:srgbClr val="F0AB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01AE8B0D-9980-47EB-B61B-84883B508C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595453" y="2778979"/>
                  <a:ext cx="2293223" cy="1754301"/>
                </a:xfrm>
                <a:prstGeom prst="line">
                  <a:avLst/>
                </a:prstGeom>
                <a:ln w="539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7D7A7318-DAAF-4F49-B886-0B00392B17FD}"/>
                    </a:ext>
                  </a:extLst>
                </p:cNvPr>
                <p:cNvSpPr/>
                <p:nvPr/>
              </p:nvSpPr>
              <p:spPr>
                <a:xfrm>
                  <a:off x="9721686" y="1893765"/>
                  <a:ext cx="1781881" cy="1781881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echnology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D9C63095-1834-4A82-9BC5-040D732282A7}"/>
                    </a:ext>
                  </a:extLst>
                </p:cNvPr>
                <p:cNvSpPr/>
                <p:nvPr/>
              </p:nvSpPr>
              <p:spPr>
                <a:xfrm>
                  <a:off x="11992670" y="3588860"/>
                  <a:ext cx="1781881" cy="1781881"/>
                </a:xfrm>
                <a:prstGeom prst="ellipse">
                  <a:avLst/>
                </a:prstGeom>
                <a:solidFill>
                  <a:srgbClr val="FF7E00"/>
                </a:solidFill>
                <a:ln w="5736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56954F36-5E11-474D-B6F5-A412F3420860}"/>
                    </a:ext>
                  </a:extLst>
                </p:cNvPr>
                <p:cNvSpPr/>
                <p:nvPr/>
              </p:nvSpPr>
              <p:spPr>
                <a:xfrm>
                  <a:off x="9721686" y="5283956"/>
                  <a:ext cx="1781881" cy="1781881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57F14034-B30D-4D80-9653-89637E7B26C2}"/>
                    </a:ext>
                  </a:extLst>
                </p:cNvPr>
                <p:cNvSpPr/>
                <p:nvPr/>
              </p:nvSpPr>
              <p:spPr>
                <a:xfrm>
                  <a:off x="11992670" y="6979052"/>
                  <a:ext cx="1781881" cy="178188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F608B587-6F05-4881-887C-21684A7BD1C6}"/>
                    </a:ext>
                  </a:extLst>
                </p:cNvPr>
                <p:cNvSpPr/>
                <p:nvPr/>
              </p:nvSpPr>
              <p:spPr>
                <a:xfrm>
                  <a:off x="9721686" y="8674147"/>
                  <a:ext cx="1781881" cy="1781881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DFF6FD2-1F57-47BF-B6F9-80F73B2B15E6}"/>
                    </a:ext>
                  </a:extLst>
                </p:cNvPr>
                <p:cNvSpPr/>
                <p:nvPr/>
              </p:nvSpPr>
              <p:spPr>
                <a:xfrm>
                  <a:off x="11992670" y="10369243"/>
                  <a:ext cx="1781881" cy="1781881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bIns="91439" rtlCol="0" anchor="ctr"/>
                <a:lstStyle/>
                <a:p>
                  <a:pPr algn="ctr" defTabSz="457200"/>
                  <a:endParaRPr lang="en-US" sz="8000" dirty="0">
                    <a:solidFill>
                      <a:srgbClr val="FFFFFF"/>
                    </a:solidFill>
                    <a:latin typeface="dt-line-transportation-01" panose="02000509000000000000" pitchFamily="49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04BB719-A48B-426B-83EB-0B1A13317F02}"/>
                </a:ext>
              </a:extLst>
            </p:cNvPr>
            <p:cNvGrpSpPr/>
            <p:nvPr/>
          </p:nvGrpSpPr>
          <p:grpSpPr>
            <a:xfrm>
              <a:off x="6818952" y="1301337"/>
              <a:ext cx="3784081" cy="4878884"/>
              <a:chOff x="6876684" y="1257912"/>
              <a:chExt cx="3784081" cy="4878884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39D1882-C3B3-4198-82B5-0277DA10F625}"/>
                  </a:ext>
                </a:extLst>
              </p:cNvPr>
              <p:cNvSpPr/>
              <p:nvPr/>
            </p:nvSpPr>
            <p:spPr>
              <a:xfrm>
                <a:off x="6879031" y="1257912"/>
                <a:ext cx="3613248" cy="638482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581E866-CA9E-47F2-AAF9-9B3C8BCFD009}"/>
                  </a:ext>
                </a:extLst>
              </p:cNvPr>
              <p:cNvSpPr txBox="1"/>
              <p:nvPr/>
            </p:nvSpPr>
            <p:spPr>
              <a:xfrm>
                <a:off x="7187085" y="1265667"/>
                <a:ext cx="31689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Open Sans"/>
                  </a:rPr>
                  <a:t>Action based Pop-up and mailer notifications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91DE2A6D-F48A-4830-A5DF-72C0314A3F94}"/>
                  </a:ext>
                </a:extLst>
              </p:cNvPr>
              <p:cNvSpPr/>
              <p:nvPr/>
            </p:nvSpPr>
            <p:spPr>
              <a:xfrm>
                <a:off x="6876684" y="2366911"/>
                <a:ext cx="3615595" cy="63848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621071B-C447-43CC-B4EF-59C8F8FDDC70}"/>
                  </a:ext>
                </a:extLst>
              </p:cNvPr>
              <p:cNvSpPr txBox="1"/>
              <p:nvPr/>
            </p:nvSpPr>
            <p:spPr>
              <a:xfrm>
                <a:off x="7113299" y="2372094"/>
                <a:ext cx="330519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solidFill>
                      <a:schemeClr val="bg1"/>
                    </a:solidFill>
                    <a:latin typeface="Open Sans"/>
                  </a:rPr>
                  <a:t>Build Digital Risk Register, Management Dashboard, </a:t>
                </a: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8CA40671-C739-4FE6-BFD0-6903468E1EB7}"/>
                  </a:ext>
                </a:extLst>
              </p:cNvPr>
              <p:cNvSpPr/>
              <p:nvPr/>
            </p:nvSpPr>
            <p:spPr>
              <a:xfrm>
                <a:off x="6888411" y="3433961"/>
                <a:ext cx="3603868" cy="638482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56DFF0B-3017-475D-8B5A-CDAEF51D6C82}"/>
                  </a:ext>
                </a:extLst>
              </p:cNvPr>
              <p:cNvSpPr txBox="1"/>
              <p:nvPr/>
            </p:nvSpPr>
            <p:spPr>
              <a:xfrm>
                <a:off x="7115030" y="3441721"/>
                <a:ext cx="354573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solidFill>
                      <a:schemeClr val="bg1"/>
                    </a:solidFill>
                    <a:latin typeface="Open Sans"/>
                  </a:rPr>
                  <a:t>Statistics &amp; Analytics Build-up, data study and Predictions</a:t>
                </a:r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F38DB489-A05E-4208-A006-9D9506CC2199}"/>
                  </a:ext>
                </a:extLst>
              </p:cNvPr>
              <p:cNvSpPr/>
              <p:nvPr/>
            </p:nvSpPr>
            <p:spPr>
              <a:xfrm>
                <a:off x="6890752" y="4477069"/>
                <a:ext cx="3603868" cy="638482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C6C62A9-DEB1-48D5-970E-26F4EDAA480F}"/>
                  </a:ext>
                </a:extLst>
              </p:cNvPr>
              <p:cNvSpPr txBox="1"/>
              <p:nvPr/>
            </p:nvSpPr>
            <p:spPr>
              <a:xfrm>
                <a:off x="7143947" y="4478352"/>
                <a:ext cx="343802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solidFill>
                      <a:schemeClr val="bg1"/>
                    </a:solidFill>
                    <a:latin typeface="Open Sans"/>
                  </a:rPr>
                  <a:t>Centralized Reporting from multiple Plant locations</a:t>
                </a: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6DD681B-7046-41C5-9C98-DC1757B7F0F7}"/>
                  </a:ext>
                </a:extLst>
              </p:cNvPr>
              <p:cNvSpPr/>
              <p:nvPr/>
            </p:nvSpPr>
            <p:spPr>
              <a:xfrm>
                <a:off x="6888411" y="5498314"/>
                <a:ext cx="3606209" cy="638482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A83EA4-B42B-4E9E-99C0-55651F58454E}"/>
                  </a:ext>
                </a:extLst>
              </p:cNvPr>
              <p:cNvSpPr txBox="1"/>
              <p:nvPr/>
            </p:nvSpPr>
            <p:spPr>
              <a:xfrm>
                <a:off x="7115029" y="5518243"/>
                <a:ext cx="3377249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latin typeface="Open Sans"/>
                  </a:rPr>
                  <a:t>Save Valuable Administrative Work Time</a:t>
                </a:r>
                <a:endParaRPr lang="en-US" sz="1600" b="1" dirty="0">
                  <a:latin typeface="Open Sans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D99382F-638D-482A-8F6B-CDA5FC04F186}"/>
                </a:ext>
              </a:extLst>
            </p:cNvPr>
            <p:cNvGrpSpPr/>
            <p:nvPr/>
          </p:nvGrpSpPr>
          <p:grpSpPr>
            <a:xfrm>
              <a:off x="1292032" y="712610"/>
              <a:ext cx="4049831" cy="5856394"/>
              <a:chOff x="1100814" y="758781"/>
              <a:chExt cx="4049831" cy="585639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9F2899-4103-4239-A564-99EC9888109E}"/>
                  </a:ext>
                </a:extLst>
              </p:cNvPr>
              <p:cNvSpPr txBox="1"/>
              <p:nvPr/>
            </p:nvSpPr>
            <p:spPr>
              <a:xfrm>
                <a:off x="2072644" y="758781"/>
                <a:ext cx="470657" cy="650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N" b="1" cap="all" dirty="0">
                  <a:solidFill>
                    <a:schemeClr val="accent6"/>
                  </a:solidFill>
                  <a:latin typeface="Poppins"/>
                </a:endParaRPr>
              </a:p>
              <a:p>
                <a:pPr marL="342900" indent="-342900">
                  <a:buAutoNum type="arabicPeriod"/>
                </a:pPr>
                <a:endParaRPr lang="en-IN" dirty="0"/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B4DE4880-49AB-4824-8820-7834AC69C79E}"/>
                  </a:ext>
                </a:extLst>
              </p:cNvPr>
              <p:cNvSpPr/>
              <p:nvPr/>
            </p:nvSpPr>
            <p:spPr>
              <a:xfrm>
                <a:off x="1134088" y="4960246"/>
                <a:ext cx="3568792" cy="638482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F19EE9-8ABE-4C89-A118-AF55D316ECE9}"/>
                  </a:ext>
                </a:extLst>
              </p:cNvPr>
              <p:cNvSpPr txBox="1"/>
              <p:nvPr/>
            </p:nvSpPr>
            <p:spPr>
              <a:xfrm>
                <a:off x="1215583" y="4996516"/>
                <a:ext cx="3237784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bg1"/>
                    </a:solidFill>
                    <a:latin typeface="Open Sans"/>
                  </a:rPr>
                  <a:t>Secure Data Environment, </a:t>
                </a:r>
                <a:r>
                  <a:rPr lang="en-US" sz="1600" b="1" dirty="0">
                    <a:solidFill>
                      <a:schemeClr val="bg1"/>
                    </a:solidFill>
                    <a:latin typeface="Open Sans"/>
                    <a:sym typeface="Open Sans"/>
                  </a:rPr>
                  <a:t>Transparent exposure</a:t>
                </a:r>
                <a:endParaRPr lang="en-US" sz="1600" b="1" dirty="0">
                  <a:solidFill>
                    <a:schemeClr val="bg1"/>
                  </a:solidFill>
                  <a:latin typeface="Open Sans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5FEA25A6-B5DF-4D7B-B776-92F585BFFA58}"/>
                  </a:ext>
                </a:extLst>
              </p:cNvPr>
              <p:cNvSpPr/>
              <p:nvPr/>
            </p:nvSpPr>
            <p:spPr>
              <a:xfrm>
                <a:off x="1143020" y="2821742"/>
                <a:ext cx="3568792" cy="638482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418BD13-50A0-4513-9DA9-966FF2E55AD0}"/>
                  </a:ext>
                </a:extLst>
              </p:cNvPr>
              <p:cNvSpPr txBox="1"/>
              <p:nvPr/>
            </p:nvSpPr>
            <p:spPr>
              <a:xfrm>
                <a:off x="1248233" y="2879373"/>
                <a:ext cx="390241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Open Sans"/>
                  </a:rPr>
                  <a:t>Integrated &amp; Intelligent EHS Platform, 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/>
                    <a:sym typeface="Open Sans"/>
                  </a:rPr>
                  <a:t>streamline EHS workflow</a:t>
                </a:r>
                <a:r>
                  <a:rPr lang="en-US" sz="1400" b="1" dirty="0">
                    <a:solidFill>
                      <a:schemeClr val="bg1"/>
                    </a:solidFill>
                    <a:latin typeface="Open Sans"/>
                  </a:rPr>
                  <a:t> </a:t>
                </a:r>
                <a:endParaRPr lang="en-IN" sz="1400" b="1" dirty="0">
                  <a:solidFill>
                    <a:schemeClr val="bg1"/>
                  </a:solidFill>
                  <a:latin typeface="Open Sans"/>
                </a:endParaRPr>
              </a:p>
            </p:txBody>
          </p:sp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90DA31F-EF93-489C-8451-E09B555CABBB}"/>
                  </a:ext>
                </a:extLst>
              </p:cNvPr>
              <p:cNvSpPr/>
              <p:nvPr/>
            </p:nvSpPr>
            <p:spPr>
              <a:xfrm>
                <a:off x="1100814" y="838202"/>
                <a:ext cx="3606209" cy="638482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C58C621-18E8-4331-B7AE-4D9FCA3EE5C9}"/>
                  </a:ext>
                </a:extLst>
              </p:cNvPr>
              <p:cNvSpPr txBox="1"/>
              <p:nvPr/>
            </p:nvSpPr>
            <p:spPr>
              <a:xfrm>
                <a:off x="1279887" y="895944"/>
                <a:ext cx="3616940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latin typeface="Open Sans"/>
                  </a:rPr>
                  <a:t>Cost effective, reliable, quick support &amp; User Satisfaction</a:t>
                </a:r>
                <a:endParaRPr lang="en-US" sz="1600" b="1" dirty="0">
                  <a:latin typeface="Open Sans"/>
                </a:endParaRPr>
              </a:p>
              <a:p>
                <a:r>
                  <a:rPr lang="en-IN" sz="1600" b="1" dirty="0">
                    <a:latin typeface="Open Sans"/>
                  </a:rPr>
                  <a:t> </a:t>
                </a:r>
                <a:endParaRPr lang="en-IN" b="1" dirty="0">
                  <a:latin typeface="Open Sans"/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C58A0938-B3A7-4EEB-82FC-30260F437AD5}"/>
                  </a:ext>
                </a:extLst>
              </p:cNvPr>
              <p:cNvSpPr/>
              <p:nvPr/>
            </p:nvSpPr>
            <p:spPr>
              <a:xfrm>
                <a:off x="1112537" y="3846343"/>
                <a:ext cx="3606209" cy="638482"/>
              </a:xfrm>
              <a:prstGeom prst="round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E2F408A-D111-44C8-BAD0-02AC90295BAF}"/>
                  </a:ext>
                </a:extLst>
              </p:cNvPr>
              <p:cNvSpPr txBox="1"/>
              <p:nvPr/>
            </p:nvSpPr>
            <p:spPr>
              <a:xfrm>
                <a:off x="1244429" y="3842798"/>
                <a:ext cx="353705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latin typeface="Open Sans"/>
                  </a:rPr>
                  <a:t>Increase Transparency, Less Legal Compliance issues</a:t>
                </a: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D13F85B2-2419-478A-8EB3-053B8AA32B65}"/>
                  </a:ext>
                </a:extLst>
              </p:cNvPr>
              <p:cNvSpPr/>
              <p:nvPr/>
            </p:nvSpPr>
            <p:spPr>
              <a:xfrm>
                <a:off x="1152406" y="1840058"/>
                <a:ext cx="3568792" cy="638482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6B54B90-57DF-43B9-A74F-D3D12DBA0FAE}"/>
                  </a:ext>
                </a:extLst>
              </p:cNvPr>
              <p:cNvSpPr txBox="1"/>
              <p:nvPr/>
            </p:nvSpPr>
            <p:spPr>
              <a:xfrm>
                <a:off x="1266096" y="1868921"/>
                <a:ext cx="361694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IN" sz="1600" b="1" dirty="0">
                    <a:solidFill>
                      <a:schemeClr val="bg1"/>
                    </a:solidFill>
                    <a:latin typeface="Open Sans"/>
                  </a:rPr>
                  <a:t>Custom Module development, Workload Prioritization 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D163EBB-D004-46D1-AEC4-8B395FDB7FF9}"/>
                  </a:ext>
                </a:extLst>
              </p:cNvPr>
              <p:cNvSpPr/>
              <p:nvPr/>
            </p:nvSpPr>
            <p:spPr>
              <a:xfrm>
                <a:off x="1152406" y="5976693"/>
                <a:ext cx="3613248" cy="638482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n>
                    <a:solidFill>
                      <a:srgbClr val="002060"/>
                    </a:solidFill>
                  </a:ln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A48183A-265C-4EA4-97C6-05371B41BCA1}"/>
                  </a:ext>
                </a:extLst>
              </p:cNvPr>
              <p:cNvSpPr txBox="1"/>
              <p:nvPr/>
            </p:nvSpPr>
            <p:spPr>
              <a:xfrm>
                <a:off x="1267526" y="5988117"/>
                <a:ext cx="356879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b="1" dirty="0">
                  <a:solidFill>
                    <a:schemeClr val="bg1"/>
                  </a:solidFill>
                  <a:latin typeface="Open Sans"/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0582CAB3-E3B6-4D1D-A564-3C2E8E062484}"/>
              </a:ext>
            </a:extLst>
          </p:cNvPr>
          <p:cNvSpPr txBox="1"/>
          <p:nvPr/>
        </p:nvSpPr>
        <p:spPr>
          <a:xfrm>
            <a:off x="1446439" y="5941946"/>
            <a:ext cx="34380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chemeClr val="bg1"/>
                </a:solidFill>
                <a:latin typeface="Open Sans"/>
              </a:rPr>
              <a:t>Follow ISO norms, get Auditable custom built reports</a:t>
            </a:r>
          </a:p>
        </p:txBody>
      </p:sp>
    </p:spTree>
    <p:extLst>
      <p:ext uri="{BB962C8B-B14F-4D97-AF65-F5344CB8AC3E}">
        <p14:creationId xmlns:p14="http://schemas.microsoft.com/office/powerpoint/2010/main" val="1027859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78607810-9247-7CE2-5775-6C4A6FAE8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0ECD8F1-D843-42C3-AF64-3EE353FBEDC3}"/>
              </a:ext>
            </a:extLst>
          </p:cNvPr>
          <p:cNvGrpSpPr/>
          <p:nvPr/>
        </p:nvGrpSpPr>
        <p:grpSpPr>
          <a:xfrm>
            <a:off x="1176950" y="1022327"/>
            <a:ext cx="1745676" cy="634196"/>
            <a:chOff x="5133108" y="111226"/>
            <a:chExt cx="1745675" cy="4479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9E581A-11F6-4AEE-8CE9-CA07897F222D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chemeClr val="accent4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1B8838-867B-4AF7-9BDD-8238B102965E}"/>
                </a:ext>
              </a:extLst>
            </p:cNvPr>
            <p:cNvSpPr txBox="1"/>
            <p:nvPr/>
          </p:nvSpPr>
          <p:spPr>
            <a:xfrm>
              <a:off x="5239486" y="111226"/>
              <a:ext cx="1442133" cy="41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/>
                <a:t>Top Management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BEA9485-DEA4-4AF1-8EE4-47A7E536DE3F}"/>
              </a:ext>
            </a:extLst>
          </p:cNvPr>
          <p:cNvSpPr/>
          <p:nvPr/>
        </p:nvSpPr>
        <p:spPr>
          <a:xfrm>
            <a:off x="774790" y="2248142"/>
            <a:ext cx="2470539" cy="4503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View &amp; monitor Dynamic Digital EHS Dashboard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ED60FC5-DC62-4D74-B893-400778A86A44}"/>
              </a:ext>
            </a:extLst>
          </p:cNvPr>
          <p:cNvSpPr txBox="1"/>
          <p:nvPr/>
        </p:nvSpPr>
        <p:spPr>
          <a:xfrm>
            <a:off x="-5661" y="0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        Incident Management – Role &amp; Responsibilities</a:t>
            </a:r>
            <a:endParaRPr lang="en-IN" sz="9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4C56CDD-C3B9-4D8E-B791-83EA4DDE9B64}"/>
              </a:ext>
            </a:extLst>
          </p:cNvPr>
          <p:cNvSpPr/>
          <p:nvPr/>
        </p:nvSpPr>
        <p:spPr>
          <a:xfrm>
            <a:off x="774790" y="2955726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View EHS Data Analytics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959B14-F6B2-412A-88BD-2E655433D4A2}"/>
              </a:ext>
            </a:extLst>
          </p:cNvPr>
          <p:cNvSpPr/>
          <p:nvPr/>
        </p:nvSpPr>
        <p:spPr>
          <a:xfrm>
            <a:off x="774790" y="3620273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Get custom reports for review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066C17-02A7-4DEA-BBCB-1ED96455A909}"/>
              </a:ext>
            </a:extLst>
          </p:cNvPr>
          <p:cNvSpPr/>
          <p:nvPr/>
        </p:nvSpPr>
        <p:spPr>
          <a:xfrm>
            <a:off x="774790" y="4343179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Comparative Analysis of Historical data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72545-A20E-46F1-BEF6-D8AFB482AC0B}"/>
              </a:ext>
            </a:extLst>
          </p:cNvPr>
          <p:cNvSpPr/>
          <p:nvPr/>
        </p:nvSpPr>
        <p:spPr>
          <a:xfrm>
            <a:off x="774790" y="5134886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Predictive EHS budget allocations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8B14FBC-62EA-4B38-A4B5-57063CB90EA7}"/>
              </a:ext>
            </a:extLst>
          </p:cNvPr>
          <p:cNvGrpSpPr/>
          <p:nvPr/>
        </p:nvGrpSpPr>
        <p:grpSpPr>
          <a:xfrm>
            <a:off x="9602149" y="1040787"/>
            <a:ext cx="1668123" cy="634196"/>
            <a:chOff x="5133108" y="111226"/>
            <a:chExt cx="1745675" cy="44795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1724F16-C378-4B87-A75D-6B8D6382909B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chemeClr val="accent4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955E141-181C-4E0F-8063-AF96EA05956D}"/>
                </a:ext>
              </a:extLst>
            </p:cNvPr>
            <p:cNvSpPr txBox="1"/>
            <p:nvPr/>
          </p:nvSpPr>
          <p:spPr>
            <a:xfrm>
              <a:off x="5239486" y="111226"/>
              <a:ext cx="1442133" cy="41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/>
                <a:t>Other Employee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C496BAF-3762-4401-BACE-3D48D8390C87}"/>
              </a:ext>
            </a:extLst>
          </p:cNvPr>
          <p:cNvGrpSpPr/>
          <p:nvPr/>
        </p:nvGrpSpPr>
        <p:grpSpPr>
          <a:xfrm>
            <a:off x="5426973" y="1038774"/>
            <a:ext cx="1745676" cy="634196"/>
            <a:chOff x="5133108" y="111226"/>
            <a:chExt cx="1745675" cy="447950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AD5F434-A2D4-4D5A-907C-3792BAD287FF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chemeClr val="accent4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30EF452-63DC-46B9-854C-BA4E9DEFEC7A}"/>
                </a:ext>
              </a:extLst>
            </p:cNvPr>
            <p:cNvSpPr txBox="1"/>
            <p:nvPr/>
          </p:nvSpPr>
          <p:spPr>
            <a:xfrm>
              <a:off x="5239486" y="111226"/>
              <a:ext cx="1442133" cy="413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/>
                <a:t>Safety Department</a:t>
              </a:r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73922B63-8F7C-4F0E-90BC-521D50177478}"/>
              </a:ext>
            </a:extLst>
          </p:cNvPr>
          <p:cNvSpPr/>
          <p:nvPr/>
        </p:nvSpPr>
        <p:spPr>
          <a:xfrm>
            <a:off x="5008028" y="2248142"/>
            <a:ext cx="2470539" cy="4732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Easy coordination with EHS team members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4F80639-8FD0-4CAA-8CFD-EB56042422D8}"/>
              </a:ext>
            </a:extLst>
          </p:cNvPr>
          <p:cNvSpPr/>
          <p:nvPr/>
        </p:nvSpPr>
        <p:spPr>
          <a:xfrm>
            <a:off x="5008028" y="2955726"/>
            <a:ext cx="2470539" cy="4732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Get action based Pop-up, mailer notifications 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2E1C2E5-D10A-42F7-A36F-055F43F95DB2}"/>
              </a:ext>
            </a:extLst>
          </p:cNvPr>
          <p:cNvSpPr/>
          <p:nvPr/>
        </p:nvSpPr>
        <p:spPr>
          <a:xfrm>
            <a:off x="5008028" y="3620273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Prioritization of specific task based on EHS data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49E0609A-21D9-4CBE-86C3-50D1CA10DC78}"/>
              </a:ext>
            </a:extLst>
          </p:cNvPr>
          <p:cNvSpPr/>
          <p:nvPr/>
        </p:nvSpPr>
        <p:spPr>
          <a:xfrm>
            <a:off x="5008028" y="4343179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Get custom reports for periodical Safety Audit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B5F96876-6E1D-49AA-A283-D06BA220FF2E}"/>
              </a:ext>
            </a:extLst>
          </p:cNvPr>
          <p:cNvSpPr/>
          <p:nvPr/>
        </p:nvSpPr>
        <p:spPr>
          <a:xfrm>
            <a:off x="5008028" y="5134886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Saving valuable Administrative work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EEFC5411-3F7E-4C54-821D-7977D92C0F65}"/>
              </a:ext>
            </a:extLst>
          </p:cNvPr>
          <p:cNvSpPr/>
          <p:nvPr/>
        </p:nvSpPr>
        <p:spPr>
          <a:xfrm>
            <a:off x="9107202" y="2248142"/>
            <a:ext cx="2470539" cy="4732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Can notify plant hazardous area linked with the Map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E66F160-3C62-4854-BD50-B2C13D7FD928}"/>
              </a:ext>
            </a:extLst>
          </p:cNvPr>
          <p:cNvSpPr/>
          <p:nvPr/>
        </p:nvSpPr>
        <p:spPr>
          <a:xfrm>
            <a:off x="9107202" y="2955726"/>
            <a:ext cx="2470539" cy="4732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Easy reporting of Unsafe conditions or Acts for actions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4F06744-103D-4CBF-877E-D85A9875AAEB}"/>
              </a:ext>
            </a:extLst>
          </p:cNvPr>
          <p:cNvSpPr/>
          <p:nvPr/>
        </p:nvSpPr>
        <p:spPr>
          <a:xfrm>
            <a:off x="9107202" y="3620273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Precautionary notifications from EHS team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AE0F985-5A64-497E-83CE-F050E897DB6B}"/>
              </a:ext>
            </a:extLst>
          </p:cNvPr>
          <p:cNvSpPr/>
          <p:nvPr/>
        </p:nvSpPr>
        <p:spPr>
          <a:xfrm>
            <a:off x="9107202" y="4343179"/>
            <a:ext cx="2470539" cy="4512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Can see safety dashboard with critical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4154894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1173E690-D96F-FEA5-8363-52527AFEB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52032A4E-E816-443E-8706-676DFFAE139A}"/>
              </a:ext>
            </a:extLst>
          </p:cNvPr>
          <p:cNvSpPr/>
          <p:nvPr/>
        </p:nvSpPr>
        <p:spPr>
          <a:xfrm>
            <a:off x="487002" y="682340"/>
            <a:ext cx="11214668" cy="6042232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E8D79-B8C6-4E20-8A90-957895264F68}"/>
              </a:ext>
            </a:extLst>
          </p:cNvPr>
          <p:cNvSpPr txBox="1"/>
          <p:nvPr/>
        </p:nvSpPr>
        <p:spPr>
          <a:xfrm>
            <a:off x="-5661" y="-9613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Competitive EHS software presence at Chemical Manufacturer . . .</a:t>
            </a:r>
            <a:endParaRPr lang="en-IN" sz="2400" b="1" dirty="0"/>
          </a:p>
        </p:txBody>
      </p:sp>
      <p:pic>
        <p:nvPicPr>
          <p:cNvPr id="7" name="Picture 6" descr="JSW Paints">
            <a:extLst>
              <a:ext uri="{FF2B5EF4-FFF2-40B4-BE49-F238E27FC236}">
                <a16:creationId xmlns:a16="http://schemas.microsoft.com/office/drawing/2014/main" id="{7A667154-AD47-4DE4-97FF-DFE05825B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506" y="1014731"/>
            <a:ext cx="2669466" cy="127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ikal">
            <a:extLst>
              <a:ext uri="{FF2B5EF4-FFF2-40B4-BE49-F238E27FC236}">
                <a16:creationId xmlns:a16="http://schemas.microsoft.com/office/drawing/2014/main" id="{AB9AEB55-6DA0-44AB-9EBA-CE82B7020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48" y="611897"/>
            <a:ext cx="1459134" cy="7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orf Ketal Is Embarking On 25th Year Of Innovation">
            <a:extLst>
              <a:ext uri="{FF2B5EF4-FFF2-40B4-BE49-F238E27FC236}">
                <a16:creationId xmlns:a16="http://schemas.microsoft.com/office/drawing/2014/main" id="{CA73B0CC-01B4-4624-A1CD-CCE6863DA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446" y="3259525"/>
            <a:ext cx="1943162" cy="68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618C1D-91C1-4EA4-BBE0-3C97716C2D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6144" y="778393"/>
            <a:ext cx="1252591" cy="1154987"/>
          </a:xfrm>
          <a:prstGeom prst="rect">
            <a:avLst/>
          </a:prstGeom>
        </p:spPr>
      </p:pic>
      <p:pic>
        <p:nvPicPr>
          <p:cNvPr id="13" name="Picture 12" descr="Cipla - Wikipedia">
            <a:extLst>
              <a:ext uri="{FF2B5EF4-FFF2-40B4-BE49-F238E27FC236}">
                <a16:creationId xmlns:a16="http://schemas.microsoft.com/office/drawing/2014/main" id="{FB09A0CD-5B4A-47B1-82F4-E2A815592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58" y="5132169"/>
            <a:ext cx="1683597" cy="58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Zuari">
            <a:extLst>
              <a:ext uri="{FF2B5EF4-FFF2-40B4-BE49-F238E27FC236}">
                <a16:creationId xmlns:a16="http://schemas.microsoft.com/office/drawing/2014/main" id="{84442559-0AC0-433B-AA70-9BE6F3BE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635" y="5170384"/>
            <a:ext cx="2029650" cy="70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ata Chemicals sells urea business to Yara Fertilisers">
            <a:extLst>
              <a:ext uri="{FF2B5EF4-FFF2-40B4-BE49-F238E27FC236}">
                <a16:creationId xmlns:a16="http://schemas.microsoft.com/office/drawing/2014/main" id="{C70A4BAA-303C-4861-A623-F8136DF9C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107" y="5843269"/>
            <a:ext cx="2821415" cy="100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601B6-46AE-4068-8BDD-22001C6019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7763" y="2851183"/>
            <a:ext cx="2533902" cy="115562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01BCD22-1491-4EDB-8266-E9D96C682777}"/>
              </a:ext>
            </a:extLst>
          </p:cNvPr>
          <p:cNvSpPr/>
          <p:nvPr/>
        </p:nvSpPr>
        <p:spPr>
          <a:xfrm>
            <a:off x="3502380" y="2265771"/>
            <a:ext cx="5508871" cy="251826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117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50FFCE8C-4F8F-490D-531A-CAFB530A7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ED60FC5-DC62-4D74-B893-400778A86A44}"/>
              </a:ext>
            </a:extLst>
          </p:cNvPr>
          <p:cNvSpPr txBox="1"/>
          <p:nvPr/>
        </p:nvSpPr>
        <p:spPr>
          <a:xfrm>
            <a:off x="-5661" y="1879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Incident Management - Workflow</a:t>
            </a:r>
            <a:endParaRPr lang="en-IN" sz="9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899D7E3-E807-4E2E-A55C-4D026E30B1A4}"/>
              </a:ext>
            </a:extLst>
          </p:cNvPr>
          <p:cNvGrpSpPr/>
          <p:nvPr/>
        </p:nvGrpSpPr>
        <p:grpSpPr>
          <a:xfrm>
            <a:off x="3172061" y="662751"/>
            <a:ext cx="6141062" cy="6198512"/>
            <a:chOff x="3172061" y="662751"/>
            <a:chExt cx="6141062" cy="6198512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6D8200CB-4D0B-4CB1-A08D-740121A9E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201" y="1622165"/>
              <a:ext cx="2447962" cy="634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F9EF11D-4344-4C32-9E24-E155127B0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043" y="662751"/>
              <a:ext cx="960994" cy="965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Healthcare Clipart Health Centre - Healthcare Clipart Health Centre - Free  Transparent PNG Clipart Images Download">
              <a:extLst>
                <a:ext uri="{FF2B5EF4-FFF2-40B4-BE49-F238E27FC236}">
                  <a16:creationId xmlns:a16="http://schemas.microsoft.com/office/drawing/2014/main" id="{780FA4E3-9C75-4168-B04E-7FBD8D72A3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5030" y="662751"/>
              <a:ext cx="1122883" cy="88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Team PNG Images | Vector and PSD Files | Free Download on Pngtree">
              <a:extLst>
                <a:ext uri="{FF2B5EF4-FFF2-40B4-BE49-F238E27FC236}">
                  <a16:creationId xmlns:a16="http://schemas.microsoft.com/office/drawing/2014/main" id="{926C3903-ED92-4C56-B493-00E239261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8585" y="3311476"/>
              <a:ext cx="1482379" cy="1482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Root Cause Analysis">
              <a:extLst>
                <a:ext uri="{FF2B5EF4-FFF2-40B4-BE49-F238E27FC236}">
                  <a16:creationId xmlns:a16="http://schemas.microsoft.com/office/drawing/2014/main" id="{09877FDC-9E6C-4940-A259-A774784139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7711" y="5546240"/>
              <a:ext cx="1438056" cy="1315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CAPA 101: An Introduction to Corrective and Preventive Actions">
              <a:extLst>
                <a:ext uri="{FF2B5EF4-FFF2-40B4-BE49-F238E27FC236}">
                  <a16:creationId xmlns:a16="http://schemas.microsoft.com/office/drawing/2014/main" id="{BB4003FB-2B6B-456B-8A3B-27FAE216C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061" y="5796317"/>
              <a:ext cx="2018770" cy="1051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Diamond 26">
              <a:extLst>
                <a:ext uri="{FF2B5EF4-FFF2-40B4-BE49-F238E27FC236}">
                  <a16:creationId xmlns:a16="http://schemas.microsoft.com/office/drawing/2014/main" id="{736AE7B4-849C-4A99-A9E7-5353DEE1FDB4}"/>
                </a:ext>
              </a:extLst>
            </p:cNvPr>
            <p:cNvSpPr/>
            <p:nvPr/>
          </p:nvSpPr>
          <p:spPr>
            <a:xfrm>
              <a:off x="3172061" y="3762871"/>
              <a:ext cx="1965545" cy="1039595"/>
            </a:xfrm>
            <a:prstGeom prst="diamond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b="1" dirty="0">
                  <a:solidFill>
                    <a:schemeClr val="tx1"/>
                  </a:solidFill>
                </a:rPr>
                <a:t>Incident Closed</a:t>
              </a: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A23D4A60-8724-4040-9F49-CAAA75854E8D}"/>
                </a:ext>
              </a:extLst>
            </p:cNvPr>
            <p:cNvSpPr/>
            <p:nvPr/>
          </p:nvSpPr>
          <p:spPr>
            <a:xfrm rot="18917875">
              <a:off x="7256152" y="1281914"/>
              <a:ext cx="737515" cy="10070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682CCFE0-2BB8-44A6-AFB4-995CF303E42A}"/>
                </a:ext>
              </a:extLst>
            </p:cNvPr>
            <p:cNvSpPr/>
            <p:nvPr/>
          </p:nvSpPr>
          <p:spPr>
            <a:xfrm rot="2622012">
              <a:off x="4586708" y="1325525"/>
              <a:ext cx="737515" cy="10070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Arrow: Right 29">
              <a:extLst>
                <a:ext uri="{FF2B5EF4-FFF2-40B4-BE49-F238E27FC236}">
                  <a16:creationId xmlns:a16="http://schemas.microsoft.com/office/drawing/2014/main" id="{9046E4EF-85C9-43B6-A0AB-3B157988EF1F}"/>
                </a:ext>
              </a:extLst>
            </p:cNvPr>
            <p:cNvSpPr/>
            <p:nvPr/>
          </p:nvSpPr>
          <p:spPr>
            <a:xfrm rot="5400000">
              <a:off x="5796047" y="2406003"/>
              <a:ext cx="467508" cy="10787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EE4500C9-CB61-4536-9AF7-A217196B00DF}"/>
                </a:ext>
              </a:extLst>
            </p:cNvPr>
            <p:cNvSpPr/>
            <p:nvPr/>
          </p:nvSpPr>
          <p:spPr>
            <a:xfrm rot="2295741">
              <a:off x="6692703" y="4083979"/>
              <a:ext cx="737515" cy="10070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96D4A665-4965-4BB4-B8EA-F46BC691DDAD}"/>
                </a:ext>
              </a:extLst>
            </p:cNvPr>
            <p:cNvSpPr/>
            <p:nvPr/>
          </p:nvSpPr>
          <p:spPr>
            <a:xfrm rot="16200000">
              <a:off x="3794827" y="5249167"/>
              <a:ext cx="737515" cy="10070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1B135C3A-D95E-44BE-8296-BCAC5BF8A8AB}"/>
                </a:ext>
              </a:extLst>
            </p:cNvPr>
            <p:cNvSpPr/>
            <p:nvPr/>
          </p:nvSpPr>
          <p:spPr>
            <a:xfrm rot="5400000">
              <a:off x="7534182" y="5215498"/>
              <a:ext cx="710835" cy="107878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1830299E-1E2B-43B3-906B-EBDD737D48C9}"/>
                </a:ext>
              </a:extLst>
            </p:cNvPr>
            <p:cNvSpPr/>
            <p:nvPr/>
          </p:nvSpPr>
          <p:spPr>
            <a:xfrm rot="10800000">
              <a:off x="5586561" y="6310894"/>
              <a:ext cx="1132043" cy="10846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41551F9-20CA-444B-92BE-D755B97E4AE7}"/>
                </a:ext>
              </a:extLst>
            </p:cNvPr>
            <p:cNvSpPr txBox="1"/>
            <p:nvPr/>
          </p:nvSpPr>
          <p:spPr>
            <a:xfrm>
              <a:off x="7833250" y="1628362"/>
              <a:ext cx="14798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002060"/>
                  </a:solidFill>
                </a:rPr>
                <a:t>Health Centre Doctor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92F6169-7537-4D5B-A01F-3B5F2BCF57BF}"/>
                </a:ext>
              </a:extLst>
            </p:cNvPr>
            <p:cNvSpPr txBox="1"/>
            <p:nvPr/>
          </p:nvSpPr>
          <p:spPr>
            <a:xfrm>
              <a:off x="7551069" y="4539850"/>
              <a:ext cx="14798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/>
                <a:t>Team Formation</a:t>
              </a:r>
              <a:endParaRPr lang="en-IN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A673D34-C0D5-44CC-9E54-DAA84B5671E4}"/>
                </a:ext>
              </a:extLst>
            </p:cNvPr>
            <p:cNvSpPr txBox="1"/>
            <p:nvPr/>
          </p:nvSpPr>
          <p:spPr>
            <a:xfrm>
              <a:off x="3384538" y="1694868"/>
              <a:ext cx="14798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002060"/>
                  </a:solidFill>
                </a:rPr>
                <a:t>Incident Happened</a:t>
              </a:r>
              <a:endParaRPr lang="en-IN" sz="1400" dirty="0">
                <a:solidFill>
                  <a:srgbClr val="00206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240901-7212-4230-AF96-671085819603}"/>
                </a:ext>
              </a:extLst>
            </p:cNvPr>
            <p:cNvSpPr txBox="1"/>
            <p:nvPr/>
          </p:nvSpPr>
          <p:spPr>
            <a:xfrm>
              <a:off x="5416641" y="3464936"/>
              <a:ext cx="14798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>
                  <a:solidFill>
                    <a:srgbClr val="002060"/>
                  </a:solidFill>
                </a:rPr>
                <a:t>Health &amp; Safety HEAD</a:t>
              </a:r>
              <a:endParaRPr lang="en-IN" sz="1400" dirty="0">
                <a:solidFill>
                  <a:srgbClr val="002060"/>
                </a:solidFill>
              </a:endParaRPr>
            </a:p>
          </p:txBody>
        </p:sp>
        <p:pic>
          <p:nvPicPr>
            <p:cNvPr id="2056" name="Picture 8" descr="Health and Safety Executive - Wikipedia">
              <a:extLst>
                <a:ext uri="{FF2B5EF4-FFF2-40B4-BE49-F238E27FC236}">
                  <a16:creationId xmlns:a16="http://schemas.microsoft.com/office/drawing/2014/main" id="{17BCC68D-359D-49DD-9B62-2CC0DAB167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842"/>
            <a:stretch/>
          </p:blipFill>
          <p:spPr bwMode="auto">
            <a:xfrm>
              <a:off x="5381019" y="2603658"/>
              <a:ext cx="1482379" cy="879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3689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5FF89A9E-8532-72F4-F759-7C3E7A32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93581A-9FC5-4EEF-99B2-DCD6AF64EAD4}"/>
              </a:ext>
            </a:extLst>
          </p:cNvPr>
          <p:cNvGrpSpPr/>
          <p:nvPr/>
        </p:nvGrpSpPr>
        <p:grpSpPr>
          <a:xfrm>
            <a:off x="5344339" y="3491502"/>
            <a:ext cx="1712749" cy="901696"/>
            <a:chOff x="5133108" y="122843"/>
            <a:chExt cx="1745675" cy="43633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916CBB6-CDCE-4D2F-B2CE-409A790F30EA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080EBD-5A09-4E7F-A765-3644C9700560}"/>
                </a:ext>
              </a:extLst>
            </p:cNvPr>
            <p:cNvSpPr txBox="1"/>
            <p:nvPr/>
          </p:nvSpPr>
          <p:spPr>
            <a:xfrm>
              <a:off x="5133108" y="142546"/>
              <a:ext cx="1745674" cy="321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RCA Method Selection, Analysis &amp; Recommendation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C24545-8B42-4F09-A0FE-A65055E9CAA8}"/>
              </a:ext>
            </a:extLst>
          </p:cNvPr>
          <p:cNvGrpSpPr/>
          <p:nvPr/>
        </p:nvGrpSpPr>
        <p:grpSpPr>
          <a:xfrm>
            <a:off x="5175880" y="711937"/>
            <a:ext cx="2076130" cy="436333"/>
            <a:chOff x="4967881" y="122843"/>
            <a:chExt cx="2076130" cy="43633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48F59A-6A78-4DE7-9719-6F7323C8E411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0202F1-5598-4F3F-A905-B0393860714D}"/>
                </a:ext>
              </a:extLst>
            </p:cNvPr>
            <p:cNvSpPr txBox="1"/>
            <p:nvPr/>
          </p:nvSpPr>
          <p:spPr>
            <a:xfrm>
              <a:off x="4967881" y="187122"/>
              <a:ext cx="207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Incident Reporting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CD8F1-D843-42C3-AF64-3EE353FBEDC3}"/>
              </a:ext>
            </a:extLst>
          </p:cNvPr>
          <p:cNvGrpSpPr/>
          <p:nvPr/>
        </p:nvGrpSpPr>
        <p:grpSpPr>
          <a:xfrm>
            <a:off x="5330903" y="1312889"/>
            <a:ext cx="1745676" cy="528526"/>
            <a:chOff x="5133108" y="111226"/>
            <a:chExt cx="1745675" cy="44795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9E581A-11F6-4AEE-8CE9-CA07897F222D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1B8838-867B-4AF7-9BDD-8238B102965E}"/>
                </a:ext>
              </a:extLst>
            </p:cNvPr>
            <p:cNvSpPr txBox="1"/>
            <p:nvPr/>
          </p:nvSpPr>
          <p:spPr>
            <a:xfrm>
              <a:off x="5239486" y="111226"/>
              <a:ext cx="1442133" cy="40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Health Centre Process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BA11B7-94C4-4CD0-8C6D-ED09BAB6C2E5}"/>
              </a:ext>
            </a:extLst>
          </p:cNvPr>
          <p:cNvGrpSpPr/>
          <p:nvPr/>
        </p:nvGrpSpPr>
        <p:grpSpPr>
          <a:xfrm>
            <a:off x="5164520" y="1944764"/>
            <a:ext cx="1990059" cy="1282106"/>
            <a:chOff x="4966725" y="102008"/>
            <a:chExt cx="1990059" cy="73866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35AB80-8097-4843-8226-067EEC29E15C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90CBB-34B9-48E6-9D8A-9F9596B2DF50}"/>
                </a:ext>
              </a:extLst>
            </p:cNvPr>
            <p:cNvSpPr txBox="1"/>
            <p:nvPr/>
          </p:nvSpPr>
          <p:spPr>
            <a:xfrm>
              <a:off x="4966725" y="102008"/>
              <a:ext cx="19900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Incident Checklist, Initial Report (IR) generated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2AD06B-FC5B-4EB0-B61C-1EE71B3F4115}"/>
              </a:ext>
            </a:extLst>
          </p:cNvPr>
          <p:cNvGrpSpPr/>
          <p:nvPr/>
        </p:nvGrpSpPr>
        <p:grpSpPr>
          <a:xfrm>
            <a:off x="5178297" y="2868314"/>
            <a:ext cx="2076130" cy="436333"/>
            <a:chOff x="4967880" y="122843"/>
            <a:chExt cx="2076130" cy="436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43E3CA-E05A-46B6-901B-0E1BF73193C5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4113F6-4FF2-4C3D-9EDB-D724D9C99CC2}"/>
                </a:ext>
              </a:extLst>
            </p:cNvPr>
            <p:cNvSpPr txBox="1"/>
            <p:nvPr/>
          </p:nvSpPr>
          <p:spPr>
            <a:xfrm>
              <a:off x="4967880" y="157767"/>
              <a:ext cx="207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Formation of Team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631AFF-22C6-4640-A125-FF69744486F4}"/>
              </a:ext>
            </a:extLst>
          </p:cNvPr>
          <p:cNvGrpSpPr/>
          <p:nvPr/>
        </p:nvGrpSpPr>
        <p:grpSpPr>
          <a:xfrm>
            <a:off x="5302382" y="4510286"/>
            <a:ext cx="1821624" cy="786023"/>
            <a:chOff x="5095133" y="110487"/>
            <a:chExt cx="1821624" cy="44868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67F0B0-8556-44C1-8E73-711153D34F01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EFE9CB-6750-45C0-BD86-9696FB9CDD0B}"/>
                </a:ext>
              </a:extLst>
            </p:cNvPr>
            <p:cNvSpPr txBox="1"/>
            <p:nvPr/>
          </p:nvSpPr>
          <p:spPr>
            <a:xfrm>
              <a:off x="5095133" y="110487"/>
              <a:ext cx="1821624" cy="42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CAPA Addition &amp; Assign actions to team by Safety Head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CAF4796-2BF3-4381-BD0C-A443CBB61538}"/>
              </a:ext>
            </a:extLst>
          </p:cNvPr>
          <p:cNvGrpSpPr/>
          <p:nvPr/>
        </p:nvGrpSpPr>
        <p:grpSpPr>
          <a:xfrm>
            <a:off x="5216171" y="5439971"/>
            <a:ext cx="1952055" cy="612904"/>
            <a:chOff x="5027132" y="122843"/>
            <a:chExt cx="1952055" cy="43633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01CC214-7DF9-4A7B-996C-D3F404A2F28A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38EAE1A-BBAD-4FDE-81A6-11F1869BC2A4}"/>
                </a:ext>
              </a:extLst>
            </p:cNvPr>
            <p:cNvSpPr txBox="1"/>
            <p:nvPr/>
          </p:nvSpPr>
          <p:spPr>
            <a:xfrm>
              <a:off x="5027132" y="141393"/>
              <a:ext cx="1952055" cy="372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CAPA Assigned person will work on CAPA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0933CF07-62FB-4054-900D-EEA22BF9A31B}"/>
              </a:ext>
            </a:extLst>
          </p:cNvPr>
          <p:cNvSpPr/>
          <p:nvPr/>
        </p:nvSpPr>
        <p:spPr>
          <a:xfrm>
            <a:off x="4436103" y="929103"/>
            <a:ext cx="737515" cy="10070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BEA9485-DEA4-4AF1-8EE4-47A7E536DE3F}"/>
              </a:ext>
            </a:extLst>
          </p:cNvPr>
          <p:cNvSpPr/>
          <p:nvPr/>
        </p:nvSpPr>
        <p:spPr>
          <a:xfrm>
            <a:off x="670226" y="832396"/>
            <a:ext cx="3636735" cy="360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All Authorised Users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46E794-5DD8-4CF5-BA07-9D81E589D123}"/>
              </a:ext>
            </a:extLst>
          </p:cNvPr>
          <p:cNvGrpSpPr/>
          <p:nvPr/>
        </p:nvGrpSpPr>
        <p:grpSpPr>
          <a:xfrm>
            <a:off x="6943903" y="957090"/>
            <a:ext cx="764257" cy="721688"/>
            <a:chOff x="6771877" y="553786"/>
            <a:chExt cx="952212" cy="946846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D2272E9B-83EA-440F-B974-58221D750415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47DD6746-7E18-4783-A8D9-75B4CC7CC0EF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4E873B1-25F4-4420-A757-B1D4B5702706}"/>
              </a:ext>
            </a:extLst>
          </p:cNvPr>
          <p:cNvSpPr/>
          <p:nvPr/>
        </p:nvSpPr>
        <p:spPr>
          <a:xfrm>
            <a:off x="7837923" y="1123251"/>
            <a:ext cx="3705453" cy="428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HC Doctor need to take necessary Action, in case of any Injury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9FBA86-6F4E-4179-9DBA-666C9563085F}"/>
              </a:ext>
            </a:extLst>
          </p:cNvPr>
          <p:cNvGrpSpPr/>
          <p:nvPr/>
        </p:nvGrpSpPr>
        <p:grpSpPr>
          <a:xfrm>
            <a:off x="4467043" y="1081764"/>
            <a:ext cx="1195257" cy="1298827"/>
            <a:chOff x="4352632" y="776811"/>
            <a:chExt cx="1069980" cy="1488414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A0183E18-FE18-4D37-85AE-5370C57D3A55}"/>
                </a:ext>
              </a:extLst>
            </p:cNvPr>
            <p:cNvSpPr/>
            <p:nvPr/>
          </p:nvSpPr>
          <p:spPr>
            <a:xfrm flipH="1">
              <a:off x="4352632" y="776811"/>
              <a:ext cx="1069980" cy="1480416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39D0083A-0342-4FF2-A21B-CEB4FB980056}"/>
                </a:ext>
              </a:extLst>
            </p:cNvPr>
            <p:cNvSpPr/>
            <p:nvPr/>
          </p:nvSpPr>
          <p:spPr>
            <a:xfrm rot="16200000" flipH="1">
              <a:off x="4958403" y="2195611"/>
              <a:ext cx="71420" cy="678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E25B5A-5314-4353-9B99-B945B3E7C77B}"/>
              </a:ext>
            </a:extLst>
          </p:cNvPr>
          <p:cNvSpPr/>
          <p:nvPr/>
        </p:nvSpPr>
        <p:spPr>
          <a:xfrm>
            <a:off x="667233" y="1463716"/>
            <a:ext cx="3663223" cy="508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Safety Head =&gt; Verify Incident Checklist, he will take Investigation decision making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1D9169E-275A-4999-9033-A0E093D0D529}"/>
              </a:ext>
            </a:extLst>
          </p:cNvPr>
          <p:cNvSpPr/>
          <p:nvPr/>
        </p:nvSpPr>
        <p:spPr>
          <a:xfrm>
            <a:off x="7837923" y="2569825"/>
            <a:ext cx="3705453" cy="428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Safety head will form Investigation Team i.e. Lead Investigator &amp; other team members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A623C8-9ABC-4E7D-86E5-F418B3AD4B09}"/>
              </a:ext>
            </a:extLst>
          </p:cNvPr>
          <p:cNvGrpSpPr/>
          <p:nvPr/>
        </p:nvGrpSpPr>
        <p:grpSpPr>
          <a:xfrm>
            <a:off x="6964336" y="2368813"/>
            <a:ext cx="768279" cy="744857"/>
            <a:chOff x="6771877" y="553786"/>
            <a:chExt cx="952212" cy="946846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68059CA2-AD92-483C-AFB8-63FE069FEA55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77E5ECF0-769C-4DCE-8494-D6A7866CF6FE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056589-DC25-4F2D-9C34-0FD8F210AF07}"/>
              </a:ext>
            </a:extLst>
          </p:cNvPr>
          <p:cNvGrpSpPr/>
          <p:nvPr/>
        </p:nvGrpSpPr>
        <p:grpSpPr>
          <a:xfrm>
            <a:off x="6914749" y="4051997"/>
            <a:ext cx="818541" cy="772916"/>
            <a:chOff x="6771877" y="553786"/>
            <a:chExt cx="952212" cy="946846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158D413C-16F0-45CB-9056-51C25E8CDB9C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FE4C542F-1B76-4288-A788-930865EF6B26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FFB7B20-9578-4ACE-B712-2CDF0316CF31}"/>
              </a:ext>
            </a:extLst>
          </p:cNvPr>
          <p:cNvSpPr/>
          <p:nvPr/>
        </p:nvSpPr>
        <p:spPr>
          <a:xfrm>
            <a:off x="7849102" y="5703791"/>
            <a:ext cx="3709887" cy="428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CAPA Assigned person will take action on CAPA and will mark as Complete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595102F-88AA-419F-BFE5-59405AB13681}"/>
              </a:ext>
            </a:extLst>
          </p:cNvPr>
          <p:cNvSpPr/>
          <p:nvPr/>
        </p:nvSpPr>
        <p:spPr>
          <a:xfrm>
            <a:off x="681808" y="3300756"/>
            <a:ext cx="3663224" cy="508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Lead Investigator will select suitable “RCA method”. Team members will add causes.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9D1A502-D5E6-4E75-A07B-C6CD65F491BC}"/>
              </a:ext>
            </a:extLst>
          </p:cNvPr>
          <p:cNvGrpSpPr/>
          <p:nvPr/>
        </p:nvGrpSpPr>
        <p:grpSpPr>
          <a:xfrm flipH="1">
            <a:off x="4571639" y="3019160"/>
            <a:ext cx="970066" cy="946846"/>
            <a:chOff x="6771877" y="553786"/>
            <a:chExt cx="952212" cy="946846"/>
          </a:xfrm>
        </p:grpSpPr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2A35C097-D754-4D6C-AC2F-91C1AAC8E066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Arrow: Down 79">
              <a:extLst>
                <a:ext uri="{FF2B5EF4-FFF2-40B4-BE49-F238E27FC236}">
                  <a16:creationId xmlns:a16="http://schemas.microsoft.com/office/drawing/2014/main" id="{EDFC3C70-E2E0-41F4-B899-00088108472C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10D76DA-A568-4A38-A088-F7A7481209AB}"/>
              </a:ext>
            </a:extLst>
          </p:cNvPr>
          <p:cNvGrpSpPr/>
          <p:nvPr/>
        </p:nvGrpSpPr>
        <p:grpSpPr>
          <a:xfrm flipH="1">
            <a:off x="4595804" y="4765542"/>
            <a:ext cx="870945" cy="903446"/>
            <a:chOff x="6771877" y="553786"/>
            <a:chExt cx="952212" cy="946846"/>
          </a:xfrm>
        </p:grpSpPr>
        <p:sp>
          <p:nvSpPr>
            <p:cNvPr id="82" name="Arc 81">
              <a:extLst>
                <a:ext uri="{FF2B5EF4-FFF2-40B4-BE49-F238E27FC236}">
                  <a16:creationId xmlns:a16="http://schemas.microsoft.com/office/drawing/2014/main" id="{5BB72BE2-5277-424A-B42B-8A714E9F4FB0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Arrow: Down 82">
              <a:extLst>
                <a:ext uri="{FF2B5EF4-FFF2-40B4-BE49-F238E27FC236}">
                  <a16:creationId xmlns:a16="http://schemas.microsoft.com/office/drawing/2014/main" id="{EEBB284F-4AD2-4DBA-9CE8-FBB05018F385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1E468E9B-EB6E-4288-BF91-4132F7C10F4F}"/>
              </a:ext>
            </a:extLst>
          </p:cNvPr>
          <p:cNvSpPr/>
          <p:nvPr/>
        </p:nvSpPr>
        <p:spPr>
          <a:xfrm>
            <a:off x="695913" y="4957624"/>
            <a:ext cx="3663224" cy="508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Safety Head will assign CAPA to responsible team member with Timeline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ED60FC5-DC62-4D74-B893-400778A86A44}"/>
              </a:ext>
            </a:extLst>
          </p:cNvPr>
          <p:cNvSpPr txBox="1"/>
          <p:nvPr/>
        </p:nvSpPr>
        <p:spPr>
          <a:xfrm>
            <a:off x="-5661" y="14068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        Incident Management - Workflow</a:t>
            </a:r>
            <a:endParaRPr lang="en-IN" sz="9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5AA0BDB-140B-47D0-B125-6DA07A83261F}"/>
              </a:ext>
            </a:extLst>
          </p:cNvPr>
          <p:cNvGrpSpPr/>
          <p:nvPr/>
        </p:nvGrpSpPr>
        <p:grpSpPr>
          <a:xfrm>
            <a:off x="5235464" y="6209361"/>
            <a:ext cx="1821624" cy="555639"/>
            <a:chOff x="5057159" y="122843"/>
            <a:chExt cx="1821624" cy="436333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E882739-9716-4142-B192-CCA0FECB60A4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38791AD-0D84-4142-A44B-A3396CAA6ACA}"/>
                </a:ext>
              </a:extLst>
            </p:cNvPr>
            <p:cNvSpPr txBox="1"/>
            <p:nvPr/>
          </p:nvSpPr>
          <p:spPr>
            <a:xfrm>
              <a:off x="5057159" y="122843"/>
              <a:ext cx="1821624" cy="410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Safety Head will Mark CAPA as Complete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8B0861F-2628-4EE5-8D86-1046EBF3DAD3}"/>
              </a:ext>
            </a:extLst>
          </p:cNvPr>
          <p:cNvGrpSpPr/>
          <p:nvPr/>
        </p:nvGrpSpPr>
        <p:grpSpPr>
          <a:xfrm flipH="1">
            <a:off x="4757145" y="1602515"/>
            <a:ext cx="707746" cy="661959"/>
            <a:chOff x="6771877" y="553786"/>
            <a:chExt cx="952212" cy="946846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B9AF865F-0CE2-460F-845D-1BF1444FD5E2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E5091884-A55C-4FEC-B055-CBF6B8451E76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61B5DBB-00D0-4D0C-B272-03EA54B3DD95}"/>
              </a:ext>
            </a:extLst>
          </p:cNvPr>
          <p:cNvSpPr/>
          <p:nvPr/>
        </p:nvSpPr>
        <p:spPr>
          <a:xfrm>
            <a:off x="2425125" y="2331508"/>
            <a:ext cx="1919907" cy="4363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No detailed Investigation Required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C88DE27-A67C-462E-B31C-B5EBCA50BF83}"/>
              </a:ext>
            </a:extLst>
          </p:cNvPr>
          <p:cNvGrpSpPr/>
          <p:nvPr/>
        </p:nvGrpSpPr>
        <p:grpSpPr>
          <a:xfrm>
            <a:off x="172764" y="2351658"/>
            <a:ext cx="1949121" cy="436333"/>
            <a:chOff x="4967880" y="122843"/>
            <a:chExt cx="2076130" cy="436333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3D5D774-804B-49F9-816C-45BD87BE3AFC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404A1B1-8005-44BB-96E3-6A26CF8AE8CD}"/>
                </a:ext>
              </a:extLst>
            </p:cNvPr>
            <p:cNvSpPr txBox="1"/>
            <p:nvPr/>
          </p:nvSpPr>
          <p:spPr>
            <a:xfrm>
              <a:off x="4967880" y="157767"/>
              <a:ext cx="207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Incident Closed</a:t>
              </a:r>
            </a:p>
          </p:txBody>
        </p:sp>
      </p:grp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2687519F-D8B0-4327-938C-2F3C3AF79D83}"/>
              </a:ext>
            </a:extLst>
          </p:cNvPr>
          <p:cNvSpPr/>
          <p:nvPr/>
        </p:nvSpPr>
        <p:spPr>
          <a:xfrm rot="5400000">
            <a:off x="3301069" y="2109720"/>
            <a:ext cx="228664" cy="1078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D0B5C3D1-A983-40EB-88CA-C1787CB034C9}"/>
              </a:ext>
            </a:extLst>
          </p:cNvPr>
          <p:cNvSpPr/>
          <p:nvPr/>
        </p:nvSpPr>
        <p:spPr>
          <a:xfrm rot="10800000">
            <a:off x="2047242" y="2483560"/>
            <a:ext cx="278035" cy="107879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C853F1B9-CFFB-4022-AB51-F0B304D60041}"/>
              </a:ext>
            </a:extLst>
          </p:cNvPr>
          <p:cNvSpPr/>
          <p:nvPr/>
        </p:nvSpPr>
        <p:spPr>
          <a:xfrm>
            <a:off x="7187546" y="6420739"/>
            <a:ext cx="506437" cy="10046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2838424-4874-46C9-9841-C227E6B7EEF1}"/>
              </a:ext>
            </a:extLst>
          </p:cNvPr>
          <p:cNvGrpSpPr/>
          <p:nvPr/>
        </p:nvGrpSpPr>
        <p:grpSpPr>
          <a:xfrm>
            <a:off x="7693983" y="6252803"/>
            <a:ext cx="1949121" cy="436333"/>
            <a:chOff x="4967880" y="122843"/>
            <a:chExt cx="2076130" cy="436333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2A3DFC4-7E79-4009-9F1B-03B49E10AEC8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973A033-3793-4119-880A-7A4D0E4D5F5D}"/>
                </a:ext>
              </a:extLst>
            </p:cNvPr>
            <p:cNvSpPr txBox="1"/>
            <p:nvPr/>
          </p:nvSpPr>
          <p:spPr>
            <a:xfrm>
              <a:off x="4967880" y="157767"/>
              <a:ext cx="2076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Incident Closed</a:t>
              </a:r>
            </a:p>
          </p:txBody>
        </p:sp>
      </p:grp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6FA8592F-0EF9-4C69-B131-37B1E3A8C5D4}"/>
              </a:ext>
            </a:extLst>
          </p:cNvPr>
          <p:cNvSpPr/>
          <p:nvPr/>
        </p:nvSpPr>
        <p:spPr>
          <a:xfrm>
            <a:off x="7841980" y="4212824"/>
            <a:ext cx="3709887" cy="428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Lead Investigator (LI) or Team member will add CAPA and will send to Safety Head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BF78A4B2-A985-45B3-81BA-D1D3259D2355}"/>
              </a:ext>
            </a:extLst>
          </p:cNvPr>
          <p:cNvGrpSpPr/>
          <p:nvPr/>
        </p:nvGrpSpPr>
        <p:grpSpPr>
          <a:xfrm>
            <a:off x="6914074" y="5589417"/>
            <a:ext cx="818541" cy="772916"/>
            <a:chOff x="6771877" y="553786"/>
            <a:chExt cx="952212" cy="946846"/>
          </a:xfrm>
        </p:grpSpPr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C9570E5D-6EA1-4AB1-A9ED-80D607847F57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8" name="Arrow: Down 97">
              <a:extLst>
                <a:ext uri="{FF2B5EF4-FFF2-40B4-BE49-F238E27FC236}">
                  <a16:creationId xmlns:a16="http://schemas.microsoft.com/office/drawing/2014/main" id="{025DF525-FEF6-4BD1-9911-E3047CC8E05E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AC7B45B-F4CD-4AA9-B569-2FE712B3ADBF}"/>
              </a:ext>
            </a:extLst>
          </p:cNvPr>
          <p:cNvGrpSpPr/>
          <p:nvPr/>
        </p:nvGrpSpPr>
        <p:grpSpPr>
          <a:xfrm>
            <a:off x="1189923" y="6188290"/>
            <a:ext cx="3507439" cy="765681"/>
            <a:chOff x="4974082" y="122843"/>
            <a:chExt cx="2076130" cy="548225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033BA5F-4B73-486A-BAC7-2FBE1F26536B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732E286-5699-4A4E-A994-59FBB6BC633E}"/>
                </a:ext>
              </a:extLst>
            </p:cNvPr>
            <p:cNvSpPr txBox="1"/>
            <p:nvPr/>
          </p:nvSpPr>
          <p:spPr>
            <a:xfrm>
              <a:off x="4974082" y="147848"/>
              <a:ext cx="2076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FIR report generated &amp; submitted to responsible department</a:t>
              </a:r>
            </a:p>
          </p:txBody>
        </p:sp>
      </p:grp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60B396F-187D-4021-9B63-BAA271DBB71B}"/>
              </a:ext>
            </a:extLst>
          </p:cNvPr>
          <p:cNvSpPr/>
          <p:nvPr/>
        </p:nvSpPr>
        <p:spPr>
          <a:xfrm rot="5400000">
            <a:off x="3134314" y="5768949"/>
            <a:ext cx="609408" cy="107880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60841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7C42B2A4-06A9-315B-D9D3-71F4B0DDA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ED60FC5-DC62-4D74-B893-400778A86A44}"/>
              </a:ext>
            </a:extLst>
          </p:cNvPr>
          <p:cNvSpPr txBox="1"/>
          <p:nvPr/>
        </p:nvSpPr>
        <p:spPr>
          <a:xfrm>
            <a:off x="-5661" y="0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HIRA - Workflow</a:t>
            </a:r>
            <a:endParaRPr lang="en-IN" sz="9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989FDE-DBAB-4D7E-8DA4-A11DA5E25434}"/>
              </a:ext>
            </a:extLst>
          </p:cNvPr>
          <p:cNvGrpSpPr/>
          <p:nvPr/>
        </p:nvGrpSpPr>
        <p:grpSpPr>
          <a:xfrm>
            <a:off x="2620884" y="768266"/>
            <a:ext cx="5890302" cy="6089734"/>
            <a:chOff x="195736" y="735356"/>
            <a:chExt cx="5890302" cy="6089734"/>
          </a:xfrm>
        </p:grpSpPr>
        <p:pic>
          <p:nvPicPr>
            <p:cNvPr id="32" name="Picture 2" descr="HIRA">
              <a:extLst>
                <a:ext uri="{FF2B5EF4-FFF2-40B4-BE49-F238E27FC236}">
                  <a16:creationId xmlns:a16="http://schemas.microsoft.com/office/drawing/2014/main" id="{9AD95285-7A12-49B1-88D3-EBF31ED3B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333" y="1009240"/>
              <a:ext cx="1471705" cy="10882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IRA – Health Safety &amp; Environment">
              <a:extLst>
                <a:ext uri="{FF2B5EF4-FFF2-40B4-BE49-F238E27FC236}">
                  <a16:creationId xmlns:a16="http://schemas.microsoft.com/office/drawing/2014/main" id="{17104DB4-0413-4280-8E07-E02281B45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3501" y="735356"/>
              <a:ext cx="1961679" cy="9311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Home Safety Hazard Info for New Homeowners">
              <a:extLst>
                <a:ext uri="{FF2B5EF4-FFF2-40B4-BE49-F238E27FC236}">
                  <a16:creationId xmlns:a16="http://schemas.microsoft.com/office/drawing/2014/main" id="{6F89C6F0-524E-475B-A08F-E73BF9676D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961" y="992293"/>
              <a:ext cx="1471705" cy="1136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Free Risk Assessment Template. Download our Free Construction Risk… | by  Raptor Project Management Software | Construction Project Management |  Medium">
              <a:extLst>
                <a:ext uri="{FF2B5EF4-FFF2-40B4-BE49-F238E27FC236}">
                  <a16:creationId xmlns:a16="http://schemas.microsoft.com/office/drawing/2014/main" id="{110701F1-B848-46C0-9677-F68865876F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127" y="3827130"/>
              <a:ext cx="1301496" cy="1170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0" descr="How to Benefit from the Responsibility Assignment Matrix">
              <a:extLst>
                <a:ext uri="{FF2B5EF4-FFF2-40B4-BE49-F238E27FC236}">
                  <a16:creationId xmlns:a16="http://schemas.microsoft.com/office/drawing/2014/main" id="{405F7802-2BC0-431C-818A-C682E15B4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139" y="5313963"/>
              <a:ext cx="2384927" cy="1511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2" descr="Residual Risk (Definition, Example) | How to Calculate Residual Risk? -  YouTube">
              <a:extLst>
                <a:ext uri="{FF2B5EF4-FFF2-40B4-BE49-F238E27FC236}">
                  <a16:creationId xmlns:a16="http://schemas.microsoft.com/office/drawing/2014/main" id="{4714CEFD-B896-4A76-8459-2844E12BA7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981"/>
            <a:stretch/>
          </p:blipFill>
          <p:spPr bwMode="auto">
            <a:xfrm>
              <a:off x="195736" y="3838071"/>
              <a:ext cx="1943990" cy="9076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232C80-CB47-4385-AEA9-187FBEF01732}"/>
                </a:ext>
              </a:extLst>
            </p:cNvPr>
            <p:cNvSpPr txBox="1"/>
            <p:nvPr/>
          </p:nvSpPr>
          <p:spPr>
            <a:xfrm>
              <a:off x="4466389" y="5006186"/>
              <a:ext cx="147987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/>
                <a:t>Risk Identified</a:t>
              </a:r>
              <a:endParaRPr lang="en-IN" sz="1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45D8E6E-1BB8-4CEF-97C4-8C2600E5CC75}"/>
                </a:ext>
              </a:extLst>
            </p:cNvPr>
            <p:cNvSpPr txBox="1"/>
            <p:nvPr/>
          </p:nvSpPr>
          <p:spPr>
            <a:xfrm>
              <a:off x="414674" y="4852297"/>
              <a:ext cx="14798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1400" b="1" dirty="0"/>
                <a:t>Residual Risk Calculations</a:t>
              </a:r>
              <a:endParaRPr lang="en-IN" sz="14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8257C7E-D2C9-4336-BBD9-3A5975553A01}"/>
                </a:ext>
              </a:extLst>
            </p:cNvPr>
            <p:cNvSpPr txBox="1"/>
            <p:nvPr/>
          </p:nvSpPr>
          <p:spPr>
            <a:xfrm>
              <a:off x="2295951" y="2409020"/>
              <a:ext cx="1961679" cy="83099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IN" sz="2400" b="1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HIRA HSE HEAD</a:t>
              </a:r>
              <a:endParaRPr lang="en-IN" sz="24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794C4085-8AEE-4655-8F97-BE3671FC11CC}"/>
                </a:ext>
              </a:extLst>
            </p:cNvPr>
            <p:cNvSpPr/>
            <p:nvPr/>
          </p:nvSpPr>
          <p:spPr>
            <a:xfrm rot="3082676">
              <a:off x="4067911" y="3467788"/>
              <a:ext cx="546083" cy="16001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81717FC8-1B5D-40EF-8807-70B465E4FFCE}"/>
                </a:ext>
              </a:extLst>
            </p:cNvPr>
            <p:cNvSpPr/>
            <p:nvPr/>
          </p:nvSpPr>
          <p:spPr>
            <a:xfrm rot="7797263">
              <a:off x="3953063" y="5388390"/>
              <a:ext cx="548068" cy="165189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6EDED704-3598-477B-95E0-AEA2DB2A28FB}"/>
                </a:ext>
              </a:extLst>
            </p:cNvPr>
            <p:cNvSpPr/>
            <p:nvPr/>
          </p:nvSpPr>
          <p:spPr>
            <a:xfrm rot="13698016">
              <a:off x="1830568" y="5324827"/>
              <a:ext cx="615119" cy="15473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48791B67-D452-4DFD-8FFE-10DCA8594AB8}"/>
                </a:ext>
              </a:extLst>
            </p:cNvPr>
            <p:cNvSpPr/>
            <p:nvPr/>
          </p:nvSpPr>
          <p:spPr>
            <a:xfrm rot="18409068">
              <a:off x="1767016" y="3429851"/>
              <a:ext cx="545657" cy="149676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50CE6C8A-4001-4152-BB72-62C3C933D7F9}"/>
              </a:ext>
            </a:extLst>
          </p:cNvPr>
          <p:cNvSpPr/>
          <p:nvPr/>
        </p:nvSpPr>
        <p:spPr>
          <a:xfrm rot="5400000">
            <a:off x="5428896" y="1990660"/>
            <a:ext cx="546083" cy="16001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792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5F3FF806-9949-EDA8-12D7-E536C232B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ED60FC5-DC62-4D74-B893-400778A86A44}"/>
              </a:ext>
            </a:extLst>
          </p:cNvPr>
          <p:cNvSpPr txBox="1"/>
          <p:nvPr/>
        </p:nvSpPr>
        <p:spPr>
          <a:xfrm>
            <a:off x="-5661" y="-25482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HIRA - Workflow</a:t>
            </a:r>
            <a:endParaRPr lang="en-IN" sz="9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E0AD4E-0094-4470-9FA0-4099234CE053}"/>
              </a:ext>
            </a:extLst>
          </p:cNvPr>
          <p:cNvGrpSpPr/>
          <p:nvPr/>
        </p:nvGrpSpPr>
        <p:grpSpPr>
          <a:xfrm>
            <a:off x="452115" y="1238437"/>
            <a:ext cx="11276448" cy="4976218"/>
            <a:chOff x="452037" y="832396"/>
            <a:chExt cx="11276448" cy="49762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D93581A-9FC5-4EEF-99B2-DCD6AF64EAD4}"/>
                </a:ext>
              </a:extLst>
            </p:cNvPr>
            <p:cNvGrpSpPr/>
            <p:nvPr/>
          </p:nvGrpSpPr>
          <p:grpSpPr>
            <a:xfrm>
              <a:off x="5334873" y="4191029"/>
              <a:ext cx="1712749" cy="617044"/>
              <a:chOff x="5133108" y="122843"/>
              <a:chExt cx="1745675" cy="436333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5916CBB6-CDCE-4D2F-B2CE-409A790F30EA}"/>
                  </a:ext>
                </a:extLst>
              </p:cNvPr>
              <p:cNvSpPr/>
              <p:nvPr/>
            </p:nvSpPr>
            <p:spPr>
              <a:xfrm rot="16200000">
                <a:off x="5787779" y="-531828"/>
                <a:ext cx="436333" cy="1745675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1080EBD-5A09-4E7F-A765-3644C9700560}"/>
                  </a:ext>
                </a:extLst>
              </p:cNvPr>
              <p:cNvSpPr txBox="1"/>
              <p:nvPr/>
            </p:nvSpPr>
            <p:spPr>
              <a:xfrm>
                <a:off x="5133108" y="142546"/>
                <a:ext cx="1745674" cy="227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/>
                  <a:t>Residual Risk Assessment 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BC24545-8B42-4F09-A0FE-A65055E9CAA8}"/>
                </a:ext>
              </a:extLst>
            </p:cNvPr>
            <p:cNvGrpSpPr/>
            <p:nvPr/>
          </p:nvGrpSpPr>
          <p:grpSpPr>
            <a:xfrm>
              <a:off x="5191157" y="833737"/>
              <a:ext cx="2076130" cy="628891"/>
              <a:chOff x="4967880" y="122843"/>
              <a:chExt cx="2076130" cy="43633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348F59A-6A78-4DE7-9719-6F7323C8E411}"/>
                  </a:ext>
                </a:extLst>
              </p:cNvPr>
              <p:cNvSpPr/>
              <p:nvPr/>
            </p:nvSpPr>
            <p:spPr>
              <a:xfrm rot="16200000">
                <a:off x="5787779" y="-531828"/>
                <a:ext cx="436333" cy="1745675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90202F1-5598-4F3F-A905-B0393860714D}"/>
                  </a:ext>
                </a:extLst>
              </p:cNvPr>
              <p:cNvSpPr txBox="1"/>
              <p:nvPr/>
            </p:nvSpPr>
            <p:spPr>
              <a:xfrm>
                <a:off x="4967880" y="139841"/>
                <a:ext cx="2076130" cy="363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/>
                  <a:t>Activity created with addition of Hazard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ECD8F1-D843-42C3-AF64-3EE353FBEDC3}"/>
                </a:ext>
              </a:extLst>
            </p:cNvPr>
            <p:cNvGrpSpPr/>
            <p:nvPr/>
          </p:nvGrpSpPr>
          <p:grpSpPr>
            <a:xfrm>
              <a:off x="5341107" y="1652727"/>
              <a:ext cx="1745676" cy="528526"/>
              <a:chOff x="5133108" y="111226"/>
              <a:chExt cx="1745675" cy="447950"/>
            </a:xfrm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89E581A-11F6-4AEE-8CE9-CA07897F222D}"/>
                  </a:ext>
                </a:extLst>
              </p:cNvPr>
              <p:cNvSpPr/>
              <p:nvPr/>
            </p:nvSpPr>
            <p:spPr>
              <a:xfrm rot="16200000">
                <a:off x="5787779" y="-531828"/>
                <a:ext cx="436333" cy="1745675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F1B8838-867B-4AF7-9BDD-8238B102965E}"/>
                  </a:ext>
                </a:extLst>
              </p:cNvPr>
              <p:cNvSpPr txBox="1"/>
              <p:nvPr/>
            </p:nvSpPr>
            <p:spPr>
              <a:xfrm>
                <a:off x="5239486" y="111226"/>
                <a:ext cx="1616601" cy="443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/>
                  <a:t>Submit as Risk Identified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BBA11B7-94C4-4CD0-8C6D-ED09BAB6C2E5}"/>
                </a:ext>
              </a:extLst>
            </p:cNvPr>
            <p:cNvGrpSpPr/>
            <p:nvPr/>
          </p:nvGrpSpPr>
          <p:grpSpPr>
            <a:xfrm>
              <a:off x="5344970" y="2458676"/>
              <a:ext cx="1757090" cy="587814"/>
              <a:chOff x="5133108" y="122843"/>
              <a:chExt cx="1757090" cy="436333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CC35AB80-8097-4843-8226-067EEC29E15C}"/>
                  </a:ext>
                </a:extLst>
              </p:cNvPr>
              <p:cNvSpPr/>
              <p:nvPr/>
            </p:nvSpPr>
            <p:spPr>
              <a:xfrm rot="16200000">
                <a:off x="5787779" y="-531828"/>
                <a:ext cx="436333" cy="1745675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B190CBB-34B9-48E6-9D8A-9F9596B2DF50}"/>
                  </a:ext>
                </a:extLst>
              </p:cNvPr>
              <p:cNvSpPr txBox="1"/>
              <p:nvPr/>
            </p:nvSpPr>
            <p:spPr>
              <a:xfrm>
                <a:off x="5144523" y="129794"/>
                <a:ext cx="1745675" cy="38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/>
                  <a:t>Add Actions and assign responsibility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02AD06B-FC5B-4EB0-B61C-1EE71B3F4115}"/>
                </a:ext>
              </a:extLst>
            </p:cNvPr>
            <p:cNvGrpSpPr/>
            <p:nvPr/>
          </p:nvGrpSpPr>
          <p:grpSpPr>
            <a:xfrm>
              <a:off x="5165676" y="3263952"/>
              <a:ext cx="2076130" cy="593986"/>
              <a:chOff x="4957677" y="122843"/>
              <a:chExt cx="2076130" cy="436333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E43E3CA-E05A-46B6-901B-0E1BF73193C5}"/>
                  </a:ext>
                </a:extLst>
              </p:cNvPr>
              <p:cNvSpPr/>
              <p:nvPr/>
            </p:nvSpPr>
            <p:spPr>
              <a:xfrm rot="16200000">
                <a:off x="5787779" y="-531828"/>
                <a:ext cx="436333" cy="1745675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4113F6-4FF2-4C3D-9EDB-D724D9C99CC2}"/>
                  </a:ext>
                </a:extLst>
              </p:cNvPr>
              <p:cNvSpPr txBox="1"/>
              <p:nvPr/>
            </p:nvSpPr>
            <p:spPr>
              <a:xfrm>
                <a:off x="4957677" y="127169"/>
                <a:ext cx="2076130" cy="384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/>
                  <a:t>Auto Residual Risk Calculations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631AFF-22C6-4640-A125-FF69744486F4}"/>
                </a:ext>
              </a:extLst>
            </p:cNvPr>
            <p:cNvGrpSpPr/>
            <p:nvPr/>
          </p:nvGrpSpPr>
          <p:grpSpPr>
            <a:xfrm>
              <a:off x="5303132" y="5208560"/>
              <a:ext cx="1821624" cy="600054"/>
              <a:chOff x="5095133" y="122843"/>
              <a:chExt cx="1821624" cy="436333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267F0B0-8556-44C1-8E73-711153D34F01}"/>
                  </a:ext>
                </a:extLst>
              </p:cNvPr>
              <p:cNvSpPr/>
              <p:nvPr/>
            </p:nvSpPr>
            <p:spPr>
              <a:xfrm rot="16200000">
                <a:off x="5787779" y="-531828"/>
                <a:ext cx="436333" cy="1745675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EFE9CB-6750-45C0-BD86-9696FB9CDD0B}"/>
                  </a:ext>
                </a:extLst>
              </p:cNvPr>
              <p:cNvSpPr txBox="1"/>
              <p:nvPr/>
            </p:nvSpPr>
            <p:spPr>
              <a:xfrm>
                <a:off x="5095133" y="126669"/>
                <a:ext cx="1821624" cy="3804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sz="1400" b="1" dirty="0"/>
                  <a:t> HIRA workflow repeats as above</a:t>
                </a:r>
              </a:p>
            </p:txBody>
          </p:sp>
        </p:grpSp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0933CF07-62FB-4054-900D-EEA22BF9A31B}"/>
                </a:ext>
              </a:extLst>
            </p:cNvPr>
            <p:cNvSpPr/>
            <p:nvPr/>
          </p:nvSpPr>
          <p:spPr>
            <a:xfrm>
              <a:off x="4460237" y="1071766"/>
              <a:ext cx="692948" cy="84441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E46E794-5DD8-4CF5-BA07-9D81E589D123}"/>
                </a:ext>
              </a:extLst>
            </p:cNvPr>
            <p:cNvGrpSpPr/>
            <p:nvPr/>
          </p:nvGrpSpPr>
          <p:grpSpPr>
            <a:xfrm>
              <a:off x="6867127" y="1071766"/>
              <a:ext cx="952212" cy="946846"/>
              <a:chOff x="6771877" y="553786"/>
              <a:chExt cx="952212" cy="946846"/>
            </a:xfrm>
          </p:grpSpPr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D2272E9B-83EA-440F-B974-58221D750415}"/>
                  </a:ext>
                </a:extLst>
              </p:cNvPr>
              <p:cNvSpPr/>
              <p:nvPr/>
            </p:nvSpPr>
            <p:spPr>
              <a:xfrm>
                <a:off x="6771877" y="553786"/>
                <a:ext cx="952212" cy="918422"/>
              </a:xfrm>
              <a:prstGeom prst="arc">
                <a:avLst>
                  <a:gd name="adj1" fmla="val 15428280"/>
                  <a:gd name="adj2" fmla="val 598936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Arrow: Down 40">
                <a:extLst>
                  <a:ext uri="{FF2B5EF4-FFF2-40B4-BE49-F238E27FC236}">
                    <a16:creationId xmlns:a16="http://schemas.microsoft.com/office/drawing/2014/main" id="{47DD6746-7E18-4783-A8D9-75B4CC7CC0EF}"/>
                  </a:ext>
                </a:extLst>
              </p:cNvPr>
              <p:cNvSpPr/>
              <p:nvPr/>
            </p:nvSpPr>
            <p:spPr>
              <a:xfrm rot="5400000">
                <a:off x="7097535" y="1441407"/>
                <a:ext cx="72731" cy="457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E4E873B1-25F4-4420-A757-B1D4B5702706}"/>
                </a:ext>
              </a:extLst>
            </p:cNvPr>
            <p:cNvSpPr/>
            <p:nvPr/>
          </p:nvSpPr>
          <p:spPr>
            <a:xfrm>
              <a:off x="8029746" y="1327375"/>
              <a:ext cx="3698738" cy="4072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ysClr val="windowText" lastClr="000000"/>
                  </a:solidFill>
                </a:rPr>
                <a:t>HIRA activity created is submitted to HIRA HSE Plant Manager for Review 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49FBA86-6F4E-4179-9DBA-666C9563085F}"/>
                </a:ext>
              </a:extLst>
            </p:cNvPr>
            <p:cNvGrpSpPr/>
            <p:nvPr/>
          </p:nvGrpSpPr>
          <p:grpSpPr>
            <a:xfrm>
              <a:off x="4460236" y="1859399"/>
              <a:ext cx="1057626" cy="923805"/>
              <a:chOff x="4352632" y="776811"/>
              <a:chExt cx="1069980" cy="1488414"/>
            </a:xfrm>
          </p:grpSpPr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A0183E18-FE18-4D37-85AE-5370C57D3A55}"/>
                  </a:ext>
                </a:extLst>
              </p:cNvPr>
              <p:cNvSpPr/>
              <p:nvPr/>
            </p:nvSpPr>
            <p:spPr>
              <a:xfrm flipH="1">
                <a:off x="4352632" y="776811"/>
                <a:ext cx="1069980" cy="1480416"/>
              </a:xfrm>
              <a:prstGeom prst="arc">
                <a:avLst>
                  <a:gd name="adj1" fmla="val 15428280"/>
                  <a:gd name="adj2" fmla="val 598936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Arrow: Down 46">
                <a:extLst>
                  <a:ext uri="{FF2B5EF4-FFF2-40B4-BE49-F238E27FC236}">
                    <a16:creationId xmlns:a16="http://schemas.microsoft.com/office/drawing/2014/main" id="{39D0083A-0342-4FF2-A21B-CEB4FB980056}"/>
                  </a:ext>
                </a:extLst>
              </p:cNvPr>
              <p:cNvSpPr/>
              <p:nvPr/>
            </p:nvSpPr>
            <p:spPr>
              <a:xfrm rot="16200000" flipH="1">
                <a:off x="4958403" y="2195611"/>
                <a:ext cx="71420" cy="6780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DE25B5A-5314-4353-9B99-B945B3E7C77B}"/>
                </a:ext>
              </a:extLst>
            </p:cNvPr>
            <p:cNvSpPr/>
            <p:nvPr/>
          </p:nvSpPr>
          <p:spPr>
            <a:xfrm>
              <a:off x="463741" y="2026488"/>
              <a:ext cx="3663223" cy="5084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ysClr val="windowText" lastClr="000000"/>
                  </a:solidFill>
                </a:rPr>
                <a:t>“HIRA HSE Head” </a:t>
              </a:r>
              <a:r>
                <a:rPr lang="en-IN" sz="1400" b="1" dirty="0">
                  <a:solidFill>
                    <a:sysClr val="windowText" lastClr="000000"/>
                  </a:solidFill>
                  <a:sym typeface="Wingdings" panose="05000000000000000000" pitchFamily="2" charset="2"/>
                </a:rPr>
                <a:t> Put under Risk Assessment. Notification will pop-up </a:t>
              </a:r>
              <a:endParaRPr lang="en-IN" sz="14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1D9169E-275A-4999-9033-A0E093D0D529}"/>
                </a:ext>
              </a:extLst>
            </p:cNvPr>
            <p:cNvSpPr/>
            <p:nvPr/>
          </p:nvSpPr>
          <p:spPr>
            <a:xfrm>
              <a:off x="8100239" y="2926818"/>
              <a:ext cx="3628246" cy="4280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ysClr val="windowText" lastClr="000000"/>
                  </a:solidFill>
                </a:rPr>
                <a:t>Team member will take actions and Mark it as Complete with comments/attachments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BA623C8-9ABC-4E7D-86E5-F418B3AD4B09}"/>
                </a:ext>
              </a:extLst>
            </p:cNvPr>
            <p:cNvGrpSpPr/>
            <p:nvPr/>
          </p:nvGrpSpPr>
          <p:grpSpPr>
            <a:xfrm>
              <a:off x="6889619" y="2671209"/>
              <a:ext cx="952212" cy="946846"/>
              <a:chOff x="6771877" y="553786"/>
              <a:chExt cx="952212" cy="946846"/>
            </a:xfrm>
          </p:grpSpPr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68059CA2-AD92-483C-AFB8-63FE069FEA55}"/>
                  </a:ext>
                </a:extLst>
              </p:cNvPr>
              <p:cNvSpPr/>
              <p:nvPr/>
            </p:nvSpPr>
            <p:spPr>
              <a:xfrm>
                <a:off x="6771877" y="553786"/>
                <a:ext cx="952212" cy="918422"/>
              </a:xfrm>
              <a:prstGeom prst="arc">
                <a:avLst>
                  <a:gd name="adj1" fmla="val 15428280"/>
                  <a:gd name="adj2" fmla="val 598936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Arrow: Down 58">
                <a:extLst>
                  <a:ext uri="{FF2B5EF4-FFF2-40B4-BE49-F238E27FC236}">
                    <a16:creationId xmlns:a16="http://schemas.microsoft.com/office/drawing/2014/main" id="{77E5ECF0-769C-4DCE-8494-D6A7866CF6FE}"/>
                  </a:ext>
                </a:extLst>
              </p:cNvPr>
              <p:cNvSpPr/>
              <p:nvPr/>
            </p:nvSpPr>
            <p:spPr>
              <a:xfrm rot="5400000">
                <a:off x="7097535" y="1441407"/>
                <a:ext cx="72731" cy="457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1056589-DC25-4F2D-9C34-0FD8F210AF07}"/>
                </a:ext>
              </a:extLst>
            </p:cNvPr>
            <p:cNvGrpSpPr/>
            <p:nvPr/>
          </p:nvGrpSpPr>
          <p:grpSpPr>
            <a:xfrm>
              <a:off x="6889619" y="4591912"/>
              <a:ext cx="952212" cy="946846"/>
              <a:chOff x="6771877" y="553786"/>
              <a:chExt cx="952212" cy="946846"/>
            </a:xfrm>
          </p:grpSpPr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158D413C-16F0-45CB-9056-51C25E8CDB9C}"/>
                  </a:ext>
                </a:extLst>
              </p:cNvPr>
              <p:cNvSpPr/>
              <p:nvPr/>
            </p:nvSpPr>
            <p:spPr>
              <a:xfrm>
                <a:off x="6771877" y="553786"/>
                <a:ext cx="952212" cy="918422"/>
              </a:xfrm>
              <a:prstGeom prst="arc">
                <a:avLst>
                  <a:gd name="adj1" fmla="val 15428280"/>
                  <a:gd name="adj2" fmla="val 598936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Arrow: Down 61">
                <a:extLst>
                  <a:ext uri="{FF2B5EF4-FFF2-40B4-BE49-F238E27FC236}">
                    <a16:creationId xmlns:a16="http://schemas.microsoft.com/office/drawing/2014/main" id="{FE4C542F-1B76-4288-A788-930865EF6B26}"/>
                  </a:ext>
                </a:extLst>
              </p:cNvPr>
              <p:cNvSpPr/>
              <p:nvPr/>
            </p:nvSpPr>
            <p:spPr>
              <a:xfrm rot="5400000">
                <a:off x="7097535" y="1441407"/>
                <a:ext cx="72731" cy="457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FFB7B20-9578-4ACE-B712-2CDF0316CF31}"/>
                </a:ext>
              </a:extLst>
            </p:cNvPr>
            <p:cNvSpPr/>
            <p:nvPr/>
          </p:nvSpPr>
          <p:spPr>
            <a:xfrm>
              <a:off x="8018597" y="4847521"/>
              <a:ext cx="3709887" cy="42805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ysClr val="windowText" lastClr="000000"/>
                  </a:solidFill>
                </a:rPr>
                <a:t>HIRA HSE Head shall review the status and he can again put into Risk Assessment</a:t>
              </a:r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3595102F-88AA-419F-BFE5-59405AB13681}"/>
                </a:ext>
              </a:extLst>
            </p:cNvPr>
            <p:cNvSpPr/>
            <p:nvPr/>
          </p:nvSpPr>
          <p:spPr>
            <a:xfrm>
              <a:off x="452037" y="3666709"/>
              <a:ext cx="3663224" cy="5084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ysClr val="windowText" lastClr="000000"/>
                  </a:solidFill>
                </a:rPr>
                <a:t>HIRA HSE Plant Manager will calculate </a:t>
              </a:r>
              <a:r>
                <a:rPr lang="en-IN" sz="1500" b="1" dirty="0">
                  <a:solidFill>
                    <a:sysClr val="windowText" lastClr="000000"/>
                  </a:solidFill>
                </a:rPr>
                <a:t>Residual Risk </a:t>
              </a:r>
              <a:r>
                <a:rPr lang="en-IN" sz="1400" b="1" dirty="0">
                  <a:solidFill>
                    <a:sysClr val="windowText" lastClr="000000"/>
                  </a:solidFill>
                </a:rPr>
                <a:t>with suitable control measures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9D1A502-D5E6-4E75-A07B-C6CD65F491BC}"/>
                </a:ext>
              </a:extLst>
            </p:cNvPr>
            <p:cNvGrpSpPr/>
            <p:nvPr/>
          </p:nvGrpSpPr>
          <p:grpSpPr>
            <a:xfrm flipH="1">
              <a:off x="4460236" y="3476626"/>
              <a:ext cx="970066" cy="946846"/>
              <a:chOff x="6771877" y="553786"/>
              <a:chExt cx="952212" cy="946846"/>
            </a:xfrm>
          </p:grpSpPr>
          <p:sp>
            <p:nvSpPr>
              <p:cNvPr id="79" name="Arc 78">
                <a:extLst>
                  <a:ext uri="{FF2B5EF4-FFF2-40B4-BE49-F238E27FC236}">
                    <a16:creationId xmlns:a16="http://schemas.microsoft.com/office/drawing/2014/main" id="{2A35C097-D754-4D6C-AC2F-91C1AAC8E066}"/>
                  </a:ext>
                </a:extLst>
              </p:cNvPr>
              <p:cNvSpPr/>
              <p:nvPr/>
            </p:nvSpPr>
            <p:spPr>
              <a:xfrm>
                <a:off x="6771877" y="553786"/>
                <a:ext cx="952212" cy="918422"/>
              </a:xfrm>
              <a:prstGeom prst="arc">
                <a:avLst>
                  <a:gd name="adj1" fmla="val 15428280"/>
                  <a:gd name="adj2" fmla="val 5989366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0" name="Arrow: Down 79">
                <a:extLst>
                  <a:ext uri="{FF2B5EF4-FFF2-40B4-BE49-F238E27FC236}">
                    <a16:creationId xmlns:a16="http://schemas.microsoft.com/office/drawing/2014/main" id="{EDFC3C70-E2E0-41F4-B899-00088108472C}"/>
                  </a:ext>
                </a:extLst>
              </p:cNvPr>
              <p:cNvSpPr/>
              <p:nvPr/>
            </p:nvSpPr>
            <p:spPr>
              <a:xfrm rot="5400000">
                <a:off x="7097535" y="1441407"/>
                <a:ext cx="72731" cy="45719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7473ECF-8E9C-43DB-97DC-AA9D7517749F}"/>
                </a:ext>
              </a:extLst>
            </p:cNvPr>
            <p:cNvSpPr/>
            <p:nvPr/>
          </p:nvSpPr>
          <p:spPr>
            <a:xfrm>
              <a:off x="452038" y="832396"/>
              <a:ext cx="3674926" cy="36020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>
                  <a:solidFill>
                    <a:sysClr val="windowText" lastClr="000000"/>
                  </a:solidFill>
                </a:rPr>
                <a:t>Dept 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922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D69D93C1-3A77-C255-CECD-07FB43FEF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9ED60FC5-DC62-4D74-B893-400778A86A44}"/>
              </a:ext>
            </a:extLst>
          </p:cNvPr>
          <p:cNvSpPr txBox="1"/>
          <p:nvPr/>
        </p:nvSpPr>
        <p:spPr>
          <a:xfrm>
            <a:off x="-5661" y="0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    PSSR - Workflow</a:t>
            </a:r>
            <a:endParaRPr lang="en-IN" sz="900" dirty="0">
              <a:solidFill>
                <a:srgbClr val="FFFF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93581A-9FC5-4EEF-99B2-DCD6AF64EAD4}"/>
              </a:ext>
            </a:extLst>
          </p:cNvPr>
          <p:cNvGrpSpPr/>
          <p:nvPr/>
        </p:nvGrpSpPr>
        <p:grpSpPr>
          <a:xfrm>
            <a:off x="5351388" y="4760929"/>
            <a:ext cx="1712749" cy="617044"/>
            <a:chOff x="5133108" y="122843"/>
            <a:chExt cx="1745675" cy="43633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5916CBB6-CDCE-4D2F-B2CE-409A790F30EA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1080EBD-5A09-4E7F-A765-3644C9700560}"/>
                </a:ext>
              </a:extLst>
            </p:cNvPr>
            <p:cNvSpPr txBox="1"/>
            <p:nvPr/>
          </p:nvSpPr>
          <p:spPr>
            <a:xfrm>
              <a:off x="5133108" y="142546"/>
              <a:ext cx="1745674" cy="369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Observations - Mark as Complete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C24545-8B42-4F09-A0FE-A65055E9CAA8}"/>
              </a:ext>
            </a:extLst>
          </p:cNvPr>
          <p:cNvGrpSpPr/>
          <p:nvPr/>
        </p:nvGrpSpPr>
        <p:grpSpPr>
          <a:xfrm>
            <a:off x="5356463" y="1029902"/>
            <a:ext cx="1745675" cy="838768"/>
            <a:chOff x="5133108" y="122843"/>
            <a:chExt cx="1745675" cy="43633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48F59A-6A78-4DE7-9719-6F7323C8E411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0202F1-5598-4F3F-A905-B0393860714D}"/>
                </a:ext>
              </a:extLst>
            </p:cNvPr>
            <p:cNvSpPr txBox="1"/>
            <p:nvPr/>
          </p:nvSpPr>
          <p:spPr>
            <a:xfrm>
              <a:off x="5168375" y="129967"/>
              <a:ext cx="1601685" cy="384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New PSSR creation for specific Node/Section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0ECD8F1-D843-42C3-AF64-3EE353FBEDC3}"/>
              </a:ext>
            </a:extLst>
          </p:cNvPr>
          <p:cNvGrpSpPr/>
          <p:nvPr/>
        </p:nvGrpSpPr>
        <p:grpSpPr>
          <a:xfrm>
            <a:off x="5341185" y="2045320"/>
            <a:ext cx="1745676" cy="541974"/>
            <a:chOff x="5133108" y="99828"/>
            <a:chExt cx="1745675" cy="45934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89E581A-11F6-4AEE-8CE9-CA07897F222D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1B8838-867B-4AF7-9BDD-8238B102965E}"/>
                </a:ext>
              </a:extLst>
            </p:cNvPr>
            <p:cNvSpPr txBox="1"/>
            <p:nvPr/>
          </p:nvSpPr>
          <p:spPr>
            <a:xfrm>
              <a:off x="5209163" y="99828"/>
              <a:ext cx="1616601" cy="44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Checklist Verification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BA11B7-94C4-4CD0-8C6D-ED09BAB6C2E5}"/>
              </a:ext>
            </a:extLst>
          </p:cNvPr>
          <p:cNvGrpSpPr/>
          <p:nvPr/>
        </p:nvGrpSpPr>
        <p:grpSpPr>
          <a:xfrm>
            <a:off x="5320429" y="2860023"/>
            <a:ext cx="1810224" cy="792413"/>
            <a:chOff x="5108489" y="119513"/>
            <a:chExt cx="1810224" cy="43966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35AB80-8097-4843-8226-067EEC29E15C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190CBB-34B9-48E6-9D8A-9F9596B2DF50}"/>
                </a:ext>
              </a:extLst>
            </p:cNvPr>
            <p:cNvSpPr txBox="1"/>
            <p:nvPr/>
          </p:nvSpPr>
          <p:spPr>
            <a:xfrm>
              <a:off x="5108489" y="119513"/>
              <a:ext cx="1810224" cy="396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Take actions on assigned responsibility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2AD06B-FC5B-4EB0-B61C-1EE71B3F4115}"/>
              </a:ext>
            </a:extLst>
          </p:cNvPr>
          <p:cNvGrpSpPr/>
          <p:nvPr/>
        </p:nvGrpSpPr>
        <p:grpSpPr>
          <a:xfrm>
            <a:off x="5175957" y="3956060"/>
            <a:ext cx="2076130" cy="593986"/>
            <a:chOff x="4957677" y="122843"/>
            <a:chExt cx="2076130" cy="436333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E43E3CA-E05A-46B6-901B-0E1BF73193C5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4113F6-4FF2-4C3D-9EDB-D724D9C99CC2}"/>
                </a:ext>
              </a:extLst>
            </p:cNvPr>
            <p:cNvSpPr txBox="1"/>
            <p:nvPr/>
          </p:nvSpPr>
          <p:spPr>
            <a:xfrm>
              <a:off x="4957677" y="127169"/>
              <a:ext cx="2076130" cy="384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Add Observations &amp; assign responsibility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3631AFF-22C6-4640-A125-FF69744486F4}"/>
              </a:ext>
            </a:extLst>
          </p:cNvPr>
          <p:cNvGrpSpPr/>
          <p:nvPr/>
        </p:nvGrpSpPr>
        <p:grpSpPr>
          <a:xfrm>
            <a:off x="5302304" y="5689277"/>
            <a:ext cx="1821624" cy="600054"/>
            <a:chOff x="5095133" y="122843"/>
            <a:chExt cx="1821624" cy="436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67F0B0-8556-44C1-8E73-711153D34F01}"/>
                </a:ext>
              </a:extLst>
            </p:cNvPr>
            <p:cNvSpPr/>
            <p:nvPr/>
          </p:nvSpPr>
          <p:spPr>
            <a:xfrm rot="16200000">
              <a:off x="5787779" y="-531828"/>
              <a:ext cx="436333" cy="1745675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CEFE9CB-6750-45C0-BD86-9696FB9CDD0B}"/>
                </a:ext>
              </a:extLst>
            </p:cNvPr>
            <p:cNvSpPr txBox="1"/>
            <p:nvPr/>
          </p:nvSpPr>
          <p:spPr>
            <a:xfrm>
              <a:off x="5095133" y="126669"/>
              <a:ext cx="1821624" cy="380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400" b="1" dirty="0"/>
                <a:t>PSSR – Mark as Final Closure</a:t>
              </a: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0933CF07-62FB-4054-900D-EEA22BF9A31B}"/>
              </a:ext>
            </a:extLst>
          </p:cNvPr>
          <p:cNvSpPr/>
          <p:nvPr/>
        </p:nvSpPr>
        <p:spPr>
          <a:xfrm>
            <a:off x="4460314" y="1396086"/>
            <a:ext cx="692948" cy="8444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46E794-5DD8-4CF5-BA07-9D81E589D123}"/>
              </a:ext>
            </a:extLst>
          </p:cNvPr>
          <p:cNvGrpSpPr/>
          <p:nvPr/>
        </p:nvGrpSpPr>
        <p:grpSpPr>
          <a:xfrm>
            <a:off x="6866049" y="1408943"/>
            <a:ext cx="952212" cy="946846"/>
            <a:chOff x="6771877" y="553786"/>
            <a:chExt cx="952212" cy="946846"/>
          </a:xfrm>
        </p:grpSpPr>
        <p:sp>
          <p:nvSpPr>
            <p:cNvPr id="37" name="Arc 36">
              <a:extLst>
                <a:ext uri="{FF2B5EF4-FFF2-40B4-BE49-F238E27FC236}">
                  <a16:creationId xmlns:a16="http://schemas.microsoft.com/office/drawing/2014/main" id="{D2272E9B-83EA-440F-B974-58221D750415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Arrow: Down 40">
              <a:extLst>
                <a:ext uri="{FF2B5EF4-FFF2-40B4-BE49-F238E27FC236}">
                  <a16:creationId xmlns:a16="http://schemas.microsoft.com/office/drawing/2014/main" id="{47DD6746-7E18-4783-A8D9-75B4CC7CC0EF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4E873B1-25F4-4420-A757-B1D4B5702706}"/>
              </a:ext>
            </a:extLst>
          </p:cNvPr>
          <p:cNvSpPr/>
          <p:nvPr/>
        </p:nvSpPr>
        <p:spPr>
          <a:xfrm>
            <a:off x="8029824" y="1733416"/>
            <a:ext cx="3698738" cy="4072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Responsibility assigned to Team Members with prior selection of Checklist Type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9FBA86-6F4E-4179-9DBA-666C9563085F}"/>
              </a:ext>
            </a:extLst>
          </p:cNvPr>
          <p:cNvGrpSpPr/>
          <p:nvPr/>
        </p:nvGrpSpPr>
        <p:grpSpPr>
          <a:xfrm>
            <a:off x="4460314" y="2265440"/>
            <a:ext cx="1057626" cy="923805"/>
            <a:chOff x="4352632" y="776811"/>
            <a:chExt cx="1069980" cy="1488414"/>
          </a:xfrm>
        </p:grpSpPr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A0183E18-FE18-4D37-85AE-5370C57D3A55}"/>
                </a:ext>
              </a:extLst>
            </p:cNvPr>
            <p:cNvSpPr/>
            <p:nvPr/>
          </p:nvSpPr>
          <p:spPr>
            <a:xfrm flipH="1">
              <a:off x="4352632" y="776811"/>
              <a:ext cx="1069980" cy="1480416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39D0083A-0342-4FF2-A21B-CEB4FB980056}"/>
                </a:ext>
              </a:extLst>
            </p:cNvPr>
            <p:cNvSpPr/>
            <p:nvPr/>
          </p:nvSpPr>
          <p:spPr>
            <a:xfrm rot="16200000" flipH="1">
              <a:off x="4958403" y="2195611"/>
              <a:ext cx="71420" cy="6780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DE25B5A-5314-4353-9B99-B945B3E7C77B}"/>
              </a:ext>
            </a:extLst>
          </p:cNvPr>
          <p:cNvSpPr/>
          <p:nvPr/>
        </p:nvSpPr>
        <p:spPr>
          <a:xfrm>
            <a:off x="463819" y="2470658"/>
            <a:ext cx="3663223" cy="508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Team member will update Checklist and can assign responsibility to other members as well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E1D9169E-275A-4999-9033-A0E093D0D529}"/>
              </a:ext>
            </a:extLst>
          </p:cNvPr>
          <p:cNvSpPr/>
          <p:nvPr/>
        </p:nvSpPr>
        <p:spPr>
          <a:xfrm>
            <a:off x="8018675" y="3550654"/>
            <a:ext cx="3628246" cy="428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Team member will take actions and Mark it as Complete with comments/attachments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A623C8-9ABC-4E7D-86E5-F418B3AD4B09}"/>
              </a:ext>
            </a:extLst>
          </p:cNvPr>
          <p:cNvGrpSpPr/>
          <p:nvPr/>
        </p:nvGrpSpPr>
        <p:grpSpPr>
          <a:xfrm>
            <a:off x="6889697" y="3310081"/>
            <a:ext cx="952212" cy="946846"/>
            <a:chOff x="6771877" y="553786"/>
            <a:chExt cx="952212" cy="946846"/>
          </a:xfrm>
        </p:grpSpPr>
        <p:sp>
          <p:nvSpPr>
            <p:cNvPr id="58" name="Arc 57">
              <a:extLst>
                <a:ext uri="{FF2B5EF4-FFF2-40B4-BE49-F238E27FC236}">
                  <a16:creationId xmlns:a16="http://schemas.microsoft.com/office/drawing/2014/main" id="{68059CA2-AD92-483C-AFB8-63FE069FEA55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9" name="Arrow: Down 58">
              <a:extLst>
                <a:ext uri="{FF2B5EF4-FFF2-40B4-BE49-F238E27FC236}">
                  <a16:creationId xmlns:a16="http://schemas.microsoft.com/office/drawing/2014/main" id="{77E5ECF0-769C-4DCE-8494-D6A7866CF6FE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1056589-DC25-4F2D-9C34-0FD8F210AF07}"/>
              </a:ext>
            </a:extLst>
          </p:cNvPr>
          <p:cNvGrpSpPr/>
          <p:nvPr/>
        </p:nvGrpSpPr>
        <p:grpSpPr>
          <a:xfrm>
            <a:off x="6889697" y="4997953"/>
            <a:ext cx="952212" cy="946846"/>
            <a:chOff x="6771877" y="553786"/>
            <a:chExt cx="952212" cy="946846"/>
          </a:xfrm>
        </p:grpSpPr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158D413C-16F0-45CB-9056-51C25E8CDB9C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FE4C542F-1B76-4288-A788-930865EF6B26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9FFB7B20-9578-4ACE-B712-2CDF0316CF31}"/>
              </a:ext>
            </a:extLst>
          </p:cNvPr>
          <p:cNvSpPr/>
          <p:nvPr/>
        </p:nvSpPr>
        <p:spPr>
          <a:xfrm>
            <a:off x="8018675" y="5253562"/>
            <a:ext cx="3709887" cy="428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 HSE Plant Manager will mark as FINAL CLOSURE 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595102F-88AA-419F-BFE5-59405AB13681}"/>
              </a:ext>
            </a:extLst>
          </p:cNvPr>
          <p:cNvSpPr/>
          <p:nvPr/>
        </p:nvSpPr>
        <p:spPr>
          <a:xfrm>
            <a:off x="463819" y="4443896"/>
            <a:ext cx="3663224" cy="508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Observations are added HIRA HSE Plant Mgr. Team member will mark as complete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9D1A502-D5E6-4E75-A07B-C6CD65F491BC}"/>
              </a:ext>
            </a:extLst>
          </p:cNvPr>
          <p:cNvGrpSpPr/>
          <p:nvPr/>
        </p:nvGrpSpPr>
        <p:grpSpPr>
          <a:xfrm flipH="1">
            <a:off x="4504094" y="4238887"/>
            <a:ext cx="970066" cy="946846"/>
            <a:chOff x="6771877" y="553786"/>
            <a:chExt cx="952212" cy="946846"/>
          </a:xfrm>
        </p:grpSpPr>
        <p:sp>
          <p:nvSpPr>
            <p:cNvPr id="79" name="Arc 78">
              <a:extLst>
                <a:ext uri="{FF2B5EF4-FFF2-40B4-BE49-F238E27FC236}">
                  <a16:creationId xmlns:a16="http://schemas.microsoft.com/office/drawing/2014/main" id="{2A35C097-D754-4D6C-AC2F-91C1AAC8E066}"/>
                </a:ext>
              </a:extLst>
            </p:cNvPr>
            <p:cNvSpPr/>
            <p:nvPr/>
          </p:nvSpPr>
          <p:spPr>
            <a:xfrm>
              <a:off x="6771877" y="553786"/>
              <a:ext cx="952212" cy="918422"/>
            </a:xfrm>
            <a:prstGeom prst="arc">
              <a:avLst>
                <a:gd name="adj1" fmla="val 15428280"/>
                <a:gd name="adj2" fmla="val 59893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Arrow: Down 79">
              <a:extLst>
                <a:ext uri="{FF2B5EF4-FFF2-40B4-BE49-F238E27FC236}">
                  <a16:creationId xmlns:a16="http://schemas.microsoft.com/office/drawing/2014/main" id="{EDFC3C70-E2E0-41F4-B899-00088108472C}"/>
                </a:ext>
              </a:extLst>
            </p:cNvPr>
            <p:cNvSpPr/>
            <p:nvPr/>
          </p:nvSpPr>
          <p:spPr>
            <a:xfrm rot="5400000">
              <a:off x="7097535" y="1441407"/>
              <a:ext cx="72731" cy="4571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7473ECF-8E9C-43DB-97DC-AA9D7517749F}"/>
              </a:ext>
            </a:extLst>
          </p:cNvPr>
          <p:cNvSpPr/>
          <p:nvPr/>
        </p:nvSpPr>
        <p:spPr>
          <a:xfrm>
            <a:off x="452116" y="1238437"/>
            <a:ext cx="3674926" cy="3602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>
                <a:solidFill>
                  <a:sysClr val="windowText" lastClr="000000"/>
                </a:solidFill>
              </a:rPr>
              <a:t>HSE Plant Manager</a:t>
            </a:r>
          </a:p>
        </p:txBody>
      </p:sp>
    </p:spTree>
    <p:extLst>
      <p:ext uri="{BB962C8B-B14F-4D97-AF65-F5344CB8AC3E}">
        <p14:creationId xmlns:p14="http://schemas.microsoft.com/office/powerpoint/2010/main" val="2047695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670C78AD-B2FB-F688-5C3A-DF8B489A9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2F550-C5EF-4C52-838A-B5BA5A2E7493}"/>
              </a:ext>
            </a:extLst>
          </p:cNvPr>
          <p:cNvSpPr txBox="1"/>
          <p:nvPr/>
        </p:nvSpPr>
        <p:spPr>
          <a:xfrm>
            <a:off x="-5661" y="-225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Software deliverables &amp; Integration with existing Environment</a:t>
            </a:r>
            <a:endParaRPr lang="en-IN" sz="24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C88F6A-F5A1-4EFE-BB79-C05D87B97125}"/>
              </a:ext>
            </a:extLst>
          </p:cNvPr>
          <p:cNvGrpSpPr/>
          <p:nvPr/>
        </p:nvGrpSpPr>
        <p:grpSpPr>
          <a:xfrm>
            <a:off x="531052" y="1416932"/>
            <a:ext cx="11118574" cy="4798230"/>
            <a:chOff x="-116303" y="1711939"/>
            <a:chExt cx="11118574" cy="479823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1678B8-25CF-44E0-9C0F-847C80B75231}"/>
                </a:ext>
              </a:extLst>
            </p:cNvPr>
            <p:cNvSpPr/>
            <p:nvPr/>
          </p:nvSpPr>
          <p:spPr>
            <a:xfrm>
              <a:off x="4116038" y="1711939"/>
              <a:ext cx="2139296" cy="1528069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8C601E-AF49-4D75-B819-36AF5F4FC94F}"/>
                </a:ext>
              </a:extLst>
            </p:cNvPr>
            <p:cNvSpPr/>
            <p:nvPr/>
          </p:nvSpPr>
          <p:spPr>
            <a:xfrm>
              <a:off x="4647756" y="2209482"/>
              <a:ext cx="657138" cy="29457"/>
            </a:xfrm>
            <a:custGeom>
              <a:avLst/>
              <a:gdLst>
                <a:gd name="connsiteX0" fmla="*/ 1282999 w 1314295"/>
                <a:gd name="connsiteY0" fmla="*/ 58914 h 58914"/>
                <a:gd name="connsiteX1" fmla="*/ 1284839 w 1314295"/>
                <a:gd name="connsiteY1" fmla="*/ 58914 h 58914"/>
                <a:gd name="connsiteX2" fmla="*/ 1314296 w 1314295"/>
                <a:gd name="connsiteY2" fmla="*/ 29457 h 58914"/>
                <a:gd name="connsiteX3" fmla="*/ 1284839 w 1314295"/>
                <a:gd name="connsiteY3" fmla="*/ 0 h 58914"/>
                <a:gd name="connsiteX4" fmla="*/ 1282999 w 1314295"/>
                <a:gd name="connsiteY4" fmla="*/ 0 h 58914"/>
                <a:gd name="connsiteX5" fmla="*/ 1253541 w 1314295"/>
                <a:gd name="connsiteY5" fmla="*/ 29457 h 58914"/>
                <a:gd name="connsiteX6" fmla="*/ 1282999 w 1314295"/>
                <a:gd name="connsiteY6" fmla="*/ 58914 h 58914"/>
                <a:gd name="connsiteX7" fmla="*/ 1282999 w 1314295"/>
                <a:gd name="connsiteY7" fmla="*/ 58914 h 58914"/>
                <a:gd name="connsiteX8" fmla="*/ 1143997 w 1314295"/>
                <a:gd name="connsiteY8" fmla="*/ 58914 h 58914"/>
                <a:gd name="connsiteX9" fmla="*/ 1145838 w 1314295"/>
                <a:gd name="connsiteY9" fmla="*/ 58914 h 58914"/>
                <a:gd name="connsiteX10" fmla="*/ 1175295 w 1314295"/>
                <a:gd name="connsiteY10" fmla="*/ 29457 h 58914"/>
                <a:gd name="connsiteX11" fmla="*/ 1145838 w 1314295"/>
                <a:gd name="connsiteY11" fmla="*/ 0 h 58914"/>
                <a:gd name="connsiteX12" fmla="*/ 1143997 w 1314295"/>
                <a:gd name="connsiteY12" fmla="*/ 0 h 58914"/>
                <a:gd name="connsiteX13" fmla="*/ 1114540 w 1314295"/>
                <a:gd name="connsiteY13" fmla="*/ 29457 h 58914"/>
                <a:gd name="connsiteX14" fmla="*/ 1143997 w 1314295"/>
                <a:gd name="connsiteY14" fmla="*/ 58914 h 58914"/>
                <a:gd name="connsiteX15" fmla="*/ 1143997 w 1314295"/>
                <a:gd name="connsiteY15" fmla="*/ 58914 h 58914"/>
                <a:gd name="connsiteX16" fmla="*/ 1004075 w 1314295"/>
                <a:gd name="connsiteY16" fmla="*/ 58914 h 58914"/>
                <a:gd name="connsiteX17" fmla="*/ 1005916 w 1314295"/>
                <a:gd name="connsiteY17" fmla="*/ 58914 h 58914"/>
                <a:gd name="connsiteX18" fmla="*/ 1035374 w 1314295"/>
                <a:gd name="connsiteY18" fmla="*/ 29457 h 58914"/>
                <a:gd name="connsiteX19" fmla="*/ 1005916 w 1314295"/>
                <a:gd name="connsiteY19" fmla="*/ 0 h 58914"/>
                <a:gd name="connsiteX20" fmla="*/ 1004075 w 1314295"/>
                <a:gd name="connsiteY20" fmla="*/ 0 h 58914"/>
                <a:gd name="connsiteX21" fmla="*/ 974619 w 1314295"/>
                <a:gd name="connsiteY21" fmla="*/ 29457 h 58914"/>
                <a:gd name="connsiteX22" fmla="*/ 1004075 w 1314295"/>
                <a:gd name="connsiteY22" fmla="*/ 58914 h 58914"/>
                <a:gd name="connsiteX23" fmla="*/ 1004075 w 1314295"/>
                <a:gd name="connsiteY23" fmla="*/ 58914 h 58914"/>
                <a:gd name="connsiteX24" fmla="*/ 865075 w 1314295"/>
                <a:gd name="connsiteY24" fmla="*/ 58914 h 58914"/>
                <a:gd name="connsiteX25" fmla="*/ 866915 w 1314295"/>
                <a:gd name="connsiteY25" fmla="*/ 58914 h 58914"/>
                <a:gd name="connsiteX26" fmla="*/ 896373 w 1314295"/>
                <a:gd name="connsiteY26" fmla="*/ 29457 h 58914"/>
                <a:gd name="connsiteX27" fmla="*/ 866915 w 1314295"/>
                <a:gd name="connsiteY27" fmla="*/ 0 h 58914"/>
                <a:gd name="connsiteX28" fmla="*/ 865075 w 1314295"/>
                <a:gd name="connsiteY28" fmla="*/ 0 h 58914"/>
                <a:gd name="connsiteX29" fmla="*/ 835617 w 1314295"/>
                <a:gd name="connsiteY29" fmla="*/ 29457 h 58914"/>
                <a:gd name="connsiteX30" fmla="*/ 865075 w 1314295"/>
                <a:gd name="connsiteY30" fmla="*/ 58914 h 58914"/>
                <a:gd name="connsiteX31" fmla="*/ 865075 w 1314295"/>
                <a:gd name="connsiteY31" fmla="*/ 58914 h 58914"/>
                <a:gd name="connsiteX32" fmla="*/ 725152 w 1314295"/>
                <a:gd name="connsiteY32" fmla="*/ 58914 h 58914"/>
                <a:gd name="connsiteX33" fmla="*/ 726994 w 1314295"/>
                <a:gd name="connsiteY33" fmla="*/ 58914 h 58914"/>
                <a:gd name="connsiteX34" fmla="*/ 756451 w 1314295"/>
                <a:gd name="connsiteY34" fmla="*/ 29457 h 58914"/>
                <a:gd name="connsiteX35" fmla="*/ 726994 w 1314295"/>
                <a:gd name="connsiteY35" fmla="*/ 0 h 58914"/>
                <a:gd name="connsiteX36" fmla="*/ 725152 w 1314295"/>
                <a:gd name="connsiteY36" fmla="*/ 0 h 58914"/>
                <a:gd name="connsiteX37" fmla="*/ 695696 w 1314295"/>
                <a:gd name="connsiteY37" fmla="*/ 29457 h 58914"/>
                <a:gd name="connsiteX38" fmla="*/ 725152 w 1314295"/>
                <a:gd name="connsiteY38" fmla="*/ 58914 h 58914"/>
                <a:gd name="connsiteX39" fmla="*/ 725152 w 1314295"/>
                <a:gd name="connsiteY39" fmla="*/ 58914 h 58914"/>
                <a:gd name="connsiteX40" fmla="*/ 586152 w 1314295"/>
                <a:gd name="connsiteY40" fmla="*/ 58914 h 58914"/>
                <a:gd name="connsiteX41" fmla="*/ 587993 w 1314295"/>
                <a:gd name="connsiteY41" fmla="*/ 58914 h 58914"/>
                <a:gd name="connsiteX42" fmla="*/ 617450 w 1314295"/>
                <a:gd name="connsiteY42" fmla="*/ 29457 h 58914"/>
                <a:gd name="connsiteX43" fmla="*/ 587993 w 1314295"/>
                <a:gd name="connsiteY43" fmla="*/ 0 h 58914"/>
                <a:gd name="connsiteX44" fmla="*/ 586152 w 1314295"/>
                <a:gd name="connsiteY44" fmla="*/ 0 h 58914"/>
                <a:gd name="connsiteX45" fmla="*/ 556695 w 1314295"/>
                <a:gd name="connsiteY45" fmla="*/ 29457 h 58914"/>
                <a:gd name="connsiteX46" fmla="*/ 586152 w 1314295"/>
                <a:gd name="connsiteY46" fmla="*/ 58914 h 58914"/>
                <a:gd name="connsiteX47" fmla="*/ 586152 w 1314295"/>
                <a:gd name="connsiteY47" fmla="*/ 58914 h 58914"/>
                <a:gd name="connsiteX48" fmla="*/ 447151 w 1314295"/>
                <a:gd name="connsiteY48" fmla="*/ 58914 h 58914"/>
                <a:gd name="connsiteX49" fmla="*/ 448991 w 1314295"/>
                <a:gd name="connsiteY49" fmla="*/ 58914 h 58914"/>
                <a:gd name="connsiteX50" fmla="*/ 478449 w 1314295"/>
                <a:gd name="connsiteY50" fmla="*/ 29457 h 58914"/>
                <a:gd name="connsiteX51" fmla="*/ 448991 w 1314295"/>
                <a:gd name="connsiteY51" fmla="*/ 0 h 58914"/>
                <a:gd name="connsiteX52" fmla="*/ 447151 w 1314295"/>
                <a:gd name="connsiteY52" fmla="*/ 0 h 58914"/>
                <a:gd name="connsiteX53" fmla="*/ 417694 w 1314295"/>
                <a:gd name="connsiteY53" fmla="*/ 29457 h 58914"/>
                <a:gd name="connsiteX54" fmla="*/ 447151 w 1314295"/>
                <a:gd name="connsiteY54" fmla="*/ 58914 h 58914"/>
                <a:gd name="connsiteX55" fmla="*/ 447151 w 1314295"/>
                <a:gd name="connsiteY55" fmla="*/ 58914 h 58914"/>
                <a:gd name="connsiteX56" fmla="*/ 307229 w 1314295"/>
                <a:gd name="connsiteY56" fmla="*/ 58914 h 58914"/>
                <a:gd name="connsiteX57" fmla="*/ 309070 w 1314295"/>
                <a:gd name="connsiteY57" fmla="*/ 58914 h 58914"/>
                <a:gd name="connsiteX58" fmla="*/ 338527 w 1314295"/>
                <a:gd name="connsiteY58" fmla="*/ 29457 h 58914"/>
                <a:gd name="connsiteX59" fmla="*/ 309070 w 1314295"/>
                <a:gd name="connsiteY59" fmla="*/ 0 h 58914"/>
                <a:gd name="connsiteX60" fmla="*/ 307229 w 1314295"/>
                <a:gd name="connsiteY60" fmla="*/ 0 h 58914"/>
                <a:gd name="connsiteX61" fmla="*/ 277772 w 1314295"/>
                <a:gd name="connsiteY61" fmla="*/ 29457 h 58914"/>
                <a:gd name="connsiteX62" fmla="*/ 307229 w 1314295"/>
                <a:gd name="connsiteY62" fmla="*/ 58914 h 58914"/>
                <a:gd name="connsiteX63" fmla="*/ 307229 w 1314295"/>
                <a:gd name="connsiteY63" fmla="*/ 58914 h 58914"/>
                <a:gd name="connsiteX64" fmla="*/ 168228 w 1314295"/>
                <a:gd name="connsiteY64" fmla="*/ 58914 h 58914"/>
                <a:gd name="connsiteX65" fmla="*/ 170069 w 1314295"/>
                <a:gd name="connsiteY65" fmla="*/ 58914 h 58914"/>
                <a:gd name="connsiteX66" fmla="*/ 199526 w 1314295"/>
                <a:gd name="connsiteY66" fmla="*/ 29457 h 58914"/>
                <a:gd name="connsiteX67" fmla="*/ 170069 w 1314295"/>
                <a:gd name="connsiteY67" fmla="*/ 0 h 58914"/>
                <a:gd name="connsiteX68" fmla="*/ 168228 w 1314295"/>
                <a:gd name="connsiteY68" fmla="*/ 0 h 58914"/>
                <a:gd name="connsiteX69" fmla="*/ 138771 w 1314295"/>
                <a:gd name="connsiteY69" fmla="*/ 29457 h 58914"/>
                <a:gd name="connsiteX70" fmla="*/ 168228 w 1314295"/>
                <a:gd name="connsiteY70" fmla="*/ 58914 h 58914"/>
                <a:gd name="connsiteX71" fmla="*/ 168228 w 1314295"/>
                <a:gd name="connsiteY71" fmla="*/ 58914 h 58914"/>
                <a:gd name="connsiteX72" fmla="*/ 28306 w 1314295"/>
                <a:gd name="connsiteY72" fmla="*/ 58914 h 58914"/>
                <a:gd name="connsiteX73" fmla="*/ 30148 w 1314295"/>
                <a:gd name="connsiteY73" fmla="*/ 58914 h 58914"/>
                <a:gd name="connsiteX74" fmla="*/ 30148 w 1314295"/>
                <a:gd name="connsiteY74" fmla="*/ 921 h 58914"/>
                <a:gd name="connsiteX75" fmla="*/ 28306 w 1314295"/>
                <a:gd name="connsiteY75" fmla="*/ 921 h 58914"/>
                <a:gd name="connsiteX76" fmla="*/ 28306 w 1314295"/>
                <a:gd name="connsiteY76" fmla="*/ 58914 h 58914"/>
                <a:gd name="connsiteX77" fmla="*/ 28306 w 1314295"/>
                <a:gd name="connsiteY77" fmla="*/ 58914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295" h="58914">
                  <a:moveTo>
                    <a:pt x="1282999" y="58914"/>
                  </a:moveTo>
                  <a:lnTo>
                    <a:pt x="1284839" y="58914"/>
                  </a:lnTo>
                  <a:cubicBezTo>
                    <a:pt x="1300488" y="58914"/>
                    <a:pt x="1314296" y="46027"/>
                    <a:pt x="1314296" y="29457"/>
                  </a:cubicBezTo>
                  <a:cubicBezTo>
                    <a:pt x="1314296" y="13808"/>
                    <a:pt x="1301409" y="0"/>
                    <a:pt x="1284839" y="0"/>
                  </a:cubicBezTo>
                  <a:lnTo>
                    <a:pt x="1282999" y="0"/>
                  </a:lnTo>
                  <a:cubicBezTo>
                    <a:pt x="1267349" y="0"/>
                    <a:pt x="1253541" y="12887"/>
                    <a:pt x="1253541" y="29457"/>
                  </a:cubicBezTo>
                  <a:cubicBezTo>
                    <a:pt x="1253541" y="46027"/>
                    <a:pt x="1266429" y="58914"/>
                    <a:pt x="1282999" y="58914"/>
                  </a:cubicBezTo>
                  <a:lnTo>
                    <a:pt x="1282999" y="58914"/>
                  </a:lnTo>
                  <a:close/>
                  <a:moveTo>
                    <a:pt x="1143997" y="58914"/>
                  </a:moveTo>
                  <a:lnTo>
                    <a:pt x="1145838" y="58914"/>
                  </a:lnTo>
                  <a:cubicBezTo>
                    <a:pt x="1161487" y="58914"/>
                    <a:pt x="1175295" y="46027"/>
                    <a:pt x="1175295" y="29457"/>
                  </a:cubicBezTo>
                  <a:cubicBezTo>
                    <a:pt x="1175295" y="13808"/>
                    <a:pt x="1162407" y="0"/>
                    <a:pt x="1145838" y="0"/>
                  </a:cubicBezTo>
                  <a:lnTo>
                    <a:pt x="1143997" y="0"/>
                  </a:lnTo>
                  <a:cubicBezTo>
                    <a:pt x="1127428" y="0"/>
                    <a:pt x="1114540" y="12887"/>
                    <a:pt x="1114540" y="29457"/>
                  </a:cubicBezTo>
                  <a:cubicBezTo>
                    <a:pt x="1114540" y="46027"/>
                    <a:pt x="1127428" y="58914"/>
                    <a:pt x="1143997" y="58914"/>
                  </a:cubicBezTo>
                  <a:lnTo>
                    <a:pt x="1143997" y="58914"/>
                  </a:lnTo>
                  <a:close/>
                  <a:moveTo>
                    <a:pt x="1004075" y="58914"/>
                  </a:moveTo>
                  <a:lnTo>
                    <a:pt x="1005916" y="58914"/>
                  </a:lnTo>
                  <a:cubicBezTo>
                    <a:pt x="1022486" y="58914"/>
                    <a:pt x="1035374" y="46027"/>
                    <a:pt x="1035374" y="29457"/>
                  </a:cubicBezTo>
                  <a:cubicBezTo>
                    <a:pt x="1035374" y="13808"/>
                    <a:pt x="1022486" y="0"/>
                    <a:pt x="1005916" y="0"/>
                  </a:cubicBezTo>
                  <a:lnTo>
                    <a:pt x="1004075" y="0"/>
                  </a:lnTo>
                  <a:cubicBezTo>
                    <a:pt x="988427" y="0"/>
                    <a:pt x="974619" y="12887"/>
                    <a:pt x="974619" y="29457"/>
                  </a:cubicBezTo>
                  <a:cubicBezTo>
                    <a:pt x="975539" y="46027"/>
                    <a:pt x="988427" y="58914"/>
                    <a:pt x="1004075" y="58914"/>
                  </a:cubicBezTo>
                  <a:lnTo>
                    <a:pt x="1004075" y="58914"/>
                  </a:lnTo>
                  <a:close/>
                  <a:moveTo>
                    <a:pt x="865075" y="58914"/>
                  </a:moveTo>
                  <a:lnTo>
                    <a:pt x="866915" y="58914"/>
                  </a:lnTo>
                  <a:cubicBezTo>
                    <a:pt x="882565" y="58914"/>
                    <a:pt x="896373" y="46027"/>
                    <a:pt x="896373" y="29457"/>
                  </a:cubicBezTo>
                  <a:cubicBezTo>
                    <a:pt x="896373" y="13808"/>
                    <a:pt x="883485" y="0"/>
                    <a:pt x="866915" y="0"/>
                  </a:cubicBezTo>
                  <a:lnTo>
                    <a:pt x="865075" y="0"/>
                  </a:lnTo>
                  <a:cubicBezTo>
                    <a:pt x="849425" y="0"/>
                    <a:pt x="835617" y="12887"/>
                    <a:pt x="835617" y="29457"/>
                  </a:cubicBezTo>
                  <a:cubicBezTo>
                    <a:pt x="835617" y="46027"/>
                    <a:pt x="848505" y="58914"/>
                    <a:pt x="865075" y="58914"/>
                  </a:cubicBezTo>
                  <a:lnTo>
                    <a:pt x="865075" y="58914"/>
                  </a:lnTo>
                  <a:close/>
                  <a:moveTo>
                    <a:pt x="725152" y="58914"/>
                  </a:moveTo>
                  <a:lnTo>
                    <a:pt x="726994" y="58914"/>
                  </a:lnTo>
                  <a:cubicBezTo>
                    <a:pt x="742643" y="58914"/>
                    <a:pt x="756451" y="46027"/>
                    <a:pt x="756451" y="29457"/>
                  </a:cubicBezTo>
                  <a:cubicBezTo>
                    <a:pt x="756451" y="13808"/>
                    <a:pt x="743563" y="0"/>
                    <a:pt x="726994" y="0"/>
                  </a:cubicBezTo>
                  <a:lnTo>
                    <a:pt x="725152" y="0"/>
                  </a:lnTo>
                  <a:cubicBezTo>
                    <a:pt x="709504" y="0"/>
                    <a:pt x="695696" y="12887"/>
                    <a:pt x="695696" y="29457"/>
                  </a:cubicBezTo>
                  <a:cubicBezTo>
                    <a:pt x="696616" y="46027"/>
                    <a:pt x="709504" y="58914"/>
                    <a:pt x="725152" y="58914"/>
                  </a:cubicBezTo>
                  <a:lnTo>
                    <a:pt x="725152" y="58914"/>
                  </a:lnTo>
                  <a:close/>
                  <a:moveTo>
                    <a:pt x="586152" y="58914"/>
                  </a:moveTo>
                  <a:lnTo>
                    <a:pt x="587993" y="58914"/>
                  </a:lnTo>
                  <a:cubicBezTo>
                    <a:pt x="603642" y="58914"/>
                    <a:pt x="617450" y="46027"/>
                    <a:pt x="617450" y="29457"/>
                  </a:cubicBezTo>
                  <a:cubicBezTo>
                    <a:pt x="617450" y="13808"/>
                    <a:pt x="604562" y="0"/>
                    <a:pt x="587993" y="0"/>
                  </a:cubicBezTo>
                  <a:lnTo>
                    <a:pt x="586152" y="0"/>
                  </a:lnTo>
                  <a:cubicBezTo>
                    <a:pt x="570503" y="0"/>
                    <a:pt x="556695" y="12887"/>
                    <a:pt x="556695" y="29457"/>
                  </a:cubicBezTo>
                  <a:cubicBezTo>
                    <a:pt x="556695" y="46027"/>
                    <a:pt x="569583" y="58914"/>
                    <a:pt x="586152" y="58914"/>
                  </a:cubicBezTo>
                  <a:lnTo>
                    <a:pt x="586152" y="58914"/>
                  </a:lnTo>
                  <a:close/>
                  <a:moveTo>
                    <a:pt x="447151" y="58914"/>
                  </a:moveTo>
                  <a:lnTo>
                    <a:pt x="448991" y="58914"/>
                  </a:lnTo>
                  <a:cubicBezTo>
                    <a:pt x="465561" y="58914"/>
                    <a:pt x="478449" y="46027"/>
                    <a:pt x="478449" y="29457"/>
                  </a:cubicBezTo>
                  <a:cubicBezTo>
                    <a:pt x="478449" y="13808"/>
                    <a:pt x="465561" y="0"/>
                    <a:pt x="448991" y="0"/>
                  </a:cubicBezTo>
                  <a:lnTo>
                    <a:pt x="447151" y="0"/>
                  </a:lnTo>
                  <a:cubicBezTo>
                    <a:pt x="431502" y="0"/>
                    <a:pt x="417694" y="12887"/>
                    <a:pt x="417694" y="29457"/>
                  </a:cubicBezTo>
                  <a:cubicBezTo>
                    <a:pt x="417694" y="46027"/>
                    <a:pt x="430581" y="58914"/>
                    <a:pt x="447151" y="58914"/>
                  </a:cubicBezTo>
                  <a:lnTo>
                    <a:pt x="447151" y="58914"/>
                  </a:lnTo>
                  <a:close/>
                  <a:moveTo>
                    <a:pt x="307229" y="58914"/>
                  </a:moveTo>
                  <a:lnTo>
                    <a:pt x="309070" y="58914"/>
                  </a:lnTo>
                  <a:cubicBezTo>
                    <a:pt x="324719" y="58914"/>
                    <a:pt x="338527" y="46027"/>
                    <a:pt x="338527" y="29457"/>
                  </a:cubicBezTo>
                  <a:cubicBezTo>
                    <a:pt x="338527" y="13808"/>
                    <a:pt x="325640" y="0"/>
                    <a:pt x="309070" y="0"/>
                  </a:cubicBezTo>
                  <a:lnTo>
                    <a:pt x="307229" y="0"/>
                  </a:lnTo>
                  <a:cubicBezTo>
                    <a:pt x="291580" y="0"/>
                    <a:pt x="277772" y="12887"/>
                    <a:pt x="277772" y="29457"/>
                  </a:cubicBezTo>
                  <a:cubicBezTo>
                    <a:pt x="277772" y="46027"/>
                    <a:pt x="291580" y="58914"/>
                    <a:pt x="307229" y="58914"/>
                  </a:cubicBezTo>
                  <a:lnTo>
                    <a:pt x="307229" y="58914"/>
                  </a:lnTo>
                  <a:close/>
                  <a:moveTo>
                    <a:pt x="168228" y="58914"/>
                  </a:moveTo>
                  <a:lnTo>
                    <a:pt x="170069" y="58914"/>
                  </a:lnTo>
                  <a:cubicBezTo>
                    <a:pt x="185718" y="58914"/>
                    <a:pt x="199526" y="46027"/>
                    <a:pt x="199526" y="29457"/>
                  </a:cubicBezTo>
                  <a:cubicBezTo>
                    <a:pt x="199526" y="13808"/>
                    <a:pt x="186639" y="0"/>
                    <a:pt x="170069" y="0"/>
                  </a:cubicBezTo>
                  <a:lnTo>
                    <a:pt x="168228" y="0"/>
                  </a:lnTo>
                  <a:cubicBezTo>
                    <a:pt x="152579" y="0"/>
                    <a:pt x="138771" y="12887"/>
                    <a:pt x="138771" y="29457"/>
                  </a:cubicBezTo>
                  <a:cubicBezTo>
                    <a:pt x="138771" y="46027"/>
                    <a:pt x="151659" y="58914"/>
                    <a:pt x="168228" y="58914"/>
                  </a:cubicBezTo>
                  <a:lnTo>
                    <a:pt x="168228" y="58914"/>
                  </a:lnTo>
                  <a:close/>
                  <a:moveTo>
                    <a:pt x="28306" y="58914"/>
                  </a:moveTo>
                  <a:lnTo>
                    <a:pt x="30148" y="58914"/>
                  </a:lnTo>
                  <a:cubicBezTo>
                    <a:pt x="68810" y="58914"/>
                    <a:pt x="68810" y="921"/>
                    <a:pt x="30148" y="921"/>
                  </a:cubicBezTo>
                  <a:lnTo>
                    <a:pt x="28306" y="921"/>
                  </a:lnTo>
                  <a:cubicBezTo>
                    <a:pt x="-9435" y="921"/>
                    <a:pt x="-9435" y="58914"/>
                    <a:pt x="28306" y="58914"/>
                  </a:cubicBezTo>
                  <a:lnTo>
                    <a:pt x="28306" y="58914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44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5840179" y="2807362"/>
              <a:ext cx="2139297" cy="1528069"/>
              <a:chOff x="11616663" y="4564021"/>
              <a:chExt cx="4278655" cy="3056182"/>
            </a:xfrm>
            <a:solidFill>
              <a:srgbClr val="73CA9B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899B31-51C2-4C02-A5FC-BB71C6C7A447}"/>
                  </a:ext>
                </a:extLst>
              </p:cNvPr>
              <p:cNvSpPr/>
              <p:nvPr/>
            </p:nvSpPr>
            <p:spPr>
              <a:xfrm>
                <a:off x="11616663" y="4564021"/>
                <a:ext cx="4278655" cy="3056182"/>
              </a:xfrm>
              <a:custGeom>
                <a:avLst/>
                <a:gdLst>
                  <a:gd name="connsiteX0" fmla="*/ 329553 w 4278655"/>
                  <a:gd name="connsiteY0" fmla="*/ 2876678 h 3056182"/>
                  <a:gd name="connsiteX1" fmla="*/ 3568001 w 4278655"/>
                  <a:gd name="connsiteY1" fmla="*/ 2876678 h 3056182"/>
                  <a:gd name="connsiteX2" fmla="*/ 3718969 w 4278655"/>
                  <a:gd name="connsiteY2" fmla="*/ 2725710 h 3056182"/>
                  <a:gd name="connsiteX3" fmla="*/ 3718969 w 4278655"/>
                  <a:gd name="connsiteY3" fmla="*/ 1832789 h 3056182"/>
                  <a:gd name="connsiteX4" fmla="*/ 4023667 w 4278655"/>
                  <a:gd name="connsiteY4" fmla="*/ 1528091 h 3056182"/>
                  <a:gd name="connsiteX5" fmla="*/ 3718969 w 4278655"/>
                  <a:gd name="connsiteY5" fmla="*/ 1223394 h 3056182"/>
                  <a:gd name="connsiteX6" fmla="*/ 3718969 w 4278655"/>
                  <a:gd name="connsiteY6" fmla="*/ 330473 h 3056182"/>
                  <a:gd name="connsiteX7" fmla="*/ 3568001 w 4278655"/>
                  <a:gd name="connsiteY7" fmla="*/ 179505 h 3056182"/>
                  <a:gd name="connsiteX8" fmla="*/ 329553 w 4278655"/>
                  <a:gd name="connsiteY8" fmla="*/ 179505 h 3056182"/>
                  <a:gd name="connsiteX9" fmla="*/ 178584 w 4278655"/>
                  <a:gd name="connsiteY9" fmla="*/ 330473 h 3056182"/>
                  <a:gd name="connsiteX10" fmla="*/ 178584 w 4278655"/>
                  <a:gd name="connsiteY10" fmla="*/ 2725710 h 3056182"/>
                  <a:gd name="connsiteX11" fmla="*/ 329553 w 4278655"/>
                  <a:gd name="connsiteY11" fmla="*/ 2876678 h 3056182"/>
                  <a:gd name="connsiteX12" fmla="*/ 329553 w 4278655"/>
                  <a:gd name="connsiteY12" fmla="*/ 2876678 h 3056182"/>
                  <a:gd name="connsiteX13" fmla="*/ 3568921 w 4278655"/>
                  <a:gd name="connsiteY13" fmla="*/ 3056183 h 3056182"/>
                  <a:gd name="connsiteX14" fmla="*/ 330473 w 4278655"/>
                  <a:gd name="connsiteY14" fmla="*/ 3056183 h 3056182"/>
                  <a:gd name="connsiteX15" fmla="*/ 0 w 4278655"/>
                  <a:gd name="connsiteY15" fmla="*/ 2725710 h 3056182"/>
                  <a:gd name="connsiteX16" fmla="*/ 0 w 4278655"/>
                  <a:gd name="connsiteY16" fmla="*/ 330473 h 3056182"/>
                  <a:gd name="connsiteX17" fmla="*/ 330473 w 4278655"/>
                  <a:gd name="connsiteY17" fmla="*/ 0 h 3056182"/>
                  <a:gd name="connsiteX18" fmla="*/ 3568921 w 4278655"/>
                  <a:gd name="connsiteY18" fmla="*/ 0 h 3056182"/>
                  <a:gd name="connsiteX19" fmla="*/ 3899394 w 4278655"/>
                  <a:gd name="connsiteY19" fmla="*/ 330473 h 3056182"/>
                  <a:gd name="connsiteX20" fmla="*/ 3899394 w 4278655"/>
                  <a:gd name="connsiteY20" fmla="*/ 1148830 h 3056182"/>
                  <a:gd name="connsiteX21" fmla="*/ 4278656 w 4278655"/>
                  <a:gd name="connsiteY21" fmla="*/ 1528091 h 3056182"/>
                  <a:gd name="connsiteX22" fmla="*/ 3899394 w 4278655"/>
                  <a:gd name="connsiteY22" fmla="*/ 1907353 h 3056182"/>
                  <a:gd name="connsiteX23" fmla="*/ 3899394 w 4278655"/>
                  <a:gd name="connsiteY23" fmla="*/ 2725710 h 3056182"/>
                  <a:gd name="connsiteX24" fmla="*/ 3568921 w 4278655"/>
                  <a:gd name="connsiteY24" fmla="*/ 3056183 h 3056182"/>
                  <a:gd name="connsiteX25" fmla="*/ 3568921 w 4278655"/>
                  <a:gd name="connsiteY25" fmla="*/ 3056183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5" h="3056182">
                    <a:moveTo>
                      <a:pt x="329553" y="2876678"/>
                    </a:moveTo>
                    <a:lnTo>
                      <a:pt x="3568001" y="2876678"/>
                    </a:lnTo>
                    <a:cubicBezTo>
                      <a:pt x="3650849" y="2876678"/>
                      <a:pt x="3718969" y="2808559"/>
                      <a:pt x="3718969" y="2725710"/>
                    </a:cubicBezTo>
                    <a:lnTo>
                      <a:pt x="3718969" y="1832789"/>
                    </a:lnTo>
                    <a:lnTo>
                      <a:pt x="4023667" y="1528091"/>
                    </a:lnTo>
                    <a:lnTo>
                      <a:pt x="3718969" y="1223394"/>
                    </a:lnTo>
                    <a:lnTo>
                      <a:pt x="3718969" y="330473"/>
                    </a:lnTo>
                    <a:cubicBezTo>
                      <a:pt x="3718969" y="247625"/>
                      <a:pt x="3650849" y="179505"/>
                      <a:pt x="3568001" y="179505"/>
                    </a:cubicBezTo>
                    <a:lnTo>
                      <a:pt x="329553" y="179505"/>
                    </a:lnTo>
                    <a:cubicBezTo>
                      <a:pt x="246704" y="179505"/>
                      <a:pt x="178584" y="247625"/>
                      <a:pt x="178584" y="330473"/>
                    </a:cubicBezTo>
                    <a:lnTo>
                      <a:pt x="178584" y="2725710"/>
                    </a:lnTo>
                    <a:cubicBezTo>
                      <a:pt x="179505" y="2808559"/>
                      <a:pt x="247625" y="2876678"/>
                      <a:pt x="329553" y="2876678"/>
                    </a:cubicBezTo>
                    <a:lnTo>
                      <a:pt x="329553" y="2876678"/>
                    </a:lnTo>
                    <a:close/>
                    <a:moveTo>
                      <a:pt x="3568921" y="3056183"/>
                    </a:moveTo>
                    <a:lnTo>
                      <a:pt x="330473" y="3056183"/>
                    </a:lnTo>
                    <a:cubicBezTo>
                      <a:pt x="148206" y="3056183"/>
                      <a:pt x="0" y="2907976"/>
                      <a:pt x="0" y="2725710"/>
                    </a:cubicBezTo>
                    <a:lnTo>
                      <a:pt x="0" y="330473"/>
                    </a:lnTo>
                    <a:cubicBezTo>
                      <a:pt x="0" y="148207"/>
                      <a:pt x="148206" y="0"/>
                      <a:pt x="330473" y="0"/>
                    </a:cubicBezTo>
                    <a:lnTo>
                      <a:pt x="3568921" y="0"/>
                    </a:lnTo>
                    <a:cubicBezTo>
                      <a:pt x="3751188" y="0"/>
                      <a:pt x="3899394" y="148207"/>
                      <a:pt x="3899394" y="330473"/>
                    </a:cubicBezTo>
                    <a:lnTo>
                      <a:pt x="3899394" y="1148830"/>
                    </a:lnTo>
                    <a:lnTo>
                      <a:pt x="4278656" y="1528091"/>
                    </a:lnTo>
                    <a:lnTo>
                      <a:pt x="3899394" y="1907353"/>
                    </a:lnTo>
                    <a:lnTo>
                      <a:pt x="3899394" y="2725710"/>
                    </a:lnTo>
                    <a:cubicBezTo>
                      <a:pt x="3899394" y="2907976"/>
                      <a:pt x="3750268" y="3056183"/>
                      <a:pt x="3568921" y="3056183"/>
                    </a:cubicBezTo>
                    <a:lnTo>
                      <a:pt x="3568921" y="3056183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3571B39-AC50-487A-A660-8151E3D3585C}"/>
                  </a:ext>
                </a:extLst>
              </p:cNvPr>
              <p:cNvSpPr/>
              <p:nvPr/>
            </p:nvSpPr>
            <p:spPr>
              <a:xfrm>
                <a:off x="12829726" y="4732939"/>
                <a:ext cx="2772656" cy="2697173"/>
              </a:xfrm>
              <a:custGeom>
                <a:avLst/>
                <a:gdLst>
                  <a:gd name="connsiteX0" fmla="*/ 0 w 2772656"/>
                  <a:gd name="connsiteY0" fmla="*/ 0 h 2697173"/>
                  <a:gd name="connsiteX1" fmla="*/ 0 w 2772656"/>
                  <a:gd name="connsiteY1" fmla="*/ 2697173 h 2697173"/>
                  <a:gd name="connsiteX2" fmla="*/ 2316991 w 2772656"/>
                  <a:gd name="connsiteY2" fmla="*/ 2697173 h 2697173"/>
                  <a:gd name="connsiteX3" fmla="*/ 2467959 w 2772656"/>
                  <a:gd name="connsiteY3" fmla="*/ 2546206 h 2697173"/>
                  <a:gd name="connsiteX4" fmla="*/ 2467959 w 2772656"/>
                  <a:gd name="connsiteY4" fmla="*/ 1653285 h 2697173"/>
                  <a:gd name="connsiteX5" fmla="*/ 2772657 w 2772656"/>
                  <a:gd name="connsiteY5" fmla="*/ 1348587 h 2697173"/>
                  <a:gd name="connsiteX6" fmla="*/ 2467959 w 2772656"/>
                  <a:gd name="connsiteY6" fmla="*/ 1043889 h 2697173"/>
                  <a:gd name="connsiteX7" fmla="*/ 2467959 w 2772656"/>
                  <a:gd name="connsiteY7" fmla="*/ 150968 h 2697173"/>
                  <a:gd name="connsiteX8" fmla="*/ 2316991 w 2772656"/>
                  <a:gd name="connsiteY8" fmla="*/ 0 h 2697173"/>
                  <a:gd name="connsiteX9" fmla="*/ 0 w 2772656"/>
                  <a:gd name="connsiteY9" fmla="*/ 0 h 2697173"/>
                  <a:gd name="connsiteX10" fmla="*/ 0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0" y="0"/>
                    </a:moveTo>
                    <a:lnTo>
                      <a:pt x="0" y="2697173"/>
                    </a:lnTo>
                    <a:lnTo>
                      <a:pt x="2316991" y="2697173"/>
                    </a:lnTo>
                    <a:cubicBezTo>
                      <a:pt x="2399839" y="2697173"/>
                      <a:pt x="2467959" y="2629054"/>
                      <a:pt x="2467959" y="2546206"/>
                    </a:cubicBezTo>
                    <a:lnTo>
                      <a:pt x="2467959" y="1653285"/>
                    </a:lnTo>
                    <a:lnTo>
                      <a:pt x="2772657" y="1348587"/>
                    </a:lnTo>
                    <a:lnTo>
                      <a:pt x="2467959" y="1043889"/>
                    </a:lnTo>
                    <a:lnTo>
                      <a:pt x="2467959" y="150968"/>
                    </a:lnTo>
                    <a:cubicBezTo>
                      <a:pt x="2467959" y="68120"/>
                      <a:pt x="2399839" y="0"/>
                      <a:pt x="2316991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ACA3F8-B379-4439-8D2A-989965FCF5B8}"/>
                </a:ext>
              </a:extLst>
            </p:cNvPr>
            <p:cNvSpPr/>
            <p:nvPr/>
          </p:nvSpPr>
          <p:spPr>
            <a:xfrm>
              <a:off x="6788779" y="3305366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4116038" y="3886676"/>
              <a:ext cx="2139296" cy="1528070"/>
              <a:chOff x="8168332" y="6722680"/>
              <a:chExt cx="4278654" cy="3056183"/>
            </a:xfrm>
            <a:solidFill>
              <a:srgbClr val="5C9EBC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34E7706-6BE0-44A5-BE4A-7BAAFC7535C3}"/>
                  </a:ext>
                </a:extLst>
              </p:cNvPr>
              <p:cNvSpPr/>
              <p:nvPr/>
            </p:nvSpPr>
            <p:spPr>
              <a:xfrm>
                <a:off x="8168332" y="6722680"/>
                <a:ext cx="4278654" cy="3056183"/>
              </a:xfrm>
              <a:custGeom>
                <a:avLst/>
                <a:gdLst>
                  <a:gd name="connsiteX0" fmla="*/ 3948183 w 4278654"/>
                  <a:gd name="connsiteY0" fmla="*/ 3056183 h 3056183"/>
                  <a:gd name="connsiteX1" fmla="*/ 709734 w 4278654"/>
                  <a:gd name="connsiteY1" fmla="*/ 3056183 h 3056183"/>
                  <a:gd name="connsiteX2" fmla="*/ 379261 w 4278654"/>
                  <a:gd name="connsiteY2" fmla="*/ 2725710 h 3056183"/>
                  <a:gd name="connsiteX3" fmla="*/ 379261 w 4278654"/>
                  <a:gd name="connsiteY3" fmla="*/ 1907353 h 3056183"/>
                  <a:gd name="connsiteX4" fmla="*/ 0 w 4278654"/>
                  <a:gd name="connsiteY4" fmla="*/ 1528091 h 3056183"/>
                  <a:gd name="connsiteX5" fmla="*/ 379261 w 4278654"/>
                  <a:gd name="connsiteY5" fmla="*/ 1148830 h 3056183"/>
                  <a:gd name="connsiteX6" fmla="*/ 379261 w 4278654"/>
                  <a:gd name="connsiteY6" fmla="*/ 330473 h 3056183"/>
                  <a:gd name="connsiteX7" fmla="*/ 709734 w 4278654"/>
                  <a:gd name="connsiteY7" fmla="*/ 0 h 3056183"/>
                  <a:gd name="connsiteX8" fmla="*/ 3948183 w 4278654"/>
                  <a:gd name="connsiteY8" fmla="*/ 0 h 3056183"/>
                  <a:gd name="connsiteX9" fmla="*/ 4278655 w 4278654"/>
                  <a:gd name="connsiteY9" fmla="*/ 330473 h 3056183"/>
                  <a:gd name="connsiteX10" fmla="*/ 4278655 w 4278654"/>
                  <a:gd name="connsiteY10" fmla="*/ 2725710 h 3056183"/>
                  <a:gd name="connsiteX11" fmla="*/ 3948183 w 4278654"/>
                  <a:gd name="connsiteY11" fmla="*/ 3056183 h 3056183"/>
                  <a:gd name="connsiteX12" fmla="*/ 3948183 w 4278654"/>
                  <a:gd name="connsiteY12" fmla="*/ 3056183 h 3056183"/>
                  <a:gd name="connsiteX13" fmla="*/ 709734 w 4278654"/>
                  <a:gd name="connsiteY13" fmla="*/ 2875757 h 3056183"/>
                  <a:gd name="connsiteX14" fmla="*/ 3948183 w 4278654"/>
                  <a:gd name="connsiteY14" fmla="*/ 2875757 h 3056183"/>
                  <a:gd name="connsiteX15" fmla="*/ 4099150 w 4278654"/>
                  <a:gd name="connsiteY15" fmla="*/ 2724790 h 3056183"/>
                  <a:gd name="connsiteX16" fmla="*/ 4099150 w 4278654"/>
                  <a:gd name="connsiteY16" fmla="*/ 329552 h 3056183"/>
                  <a:gd name="connsiteX17" fmla="*/ 3948183 w 4278654"/>
                  <a:gd name="connsiteY17" fmla="*/ 178584 h 3056183"/>
                  <a:gd name="connsiteX18" fmla="*/ 709734 w 4278654"/>
                  <a:gd name="connsiteY18" fmla="*/ 178584 h 3056183"/>
                  <a:gd name="connsiteX19" fmla="*/ 558765 w 4278654"/>
                  <a:gd name="connsiteY19" fmla="*/ 329552 h 3056183"/>
                  <a:gd name="connsiteX20" fmla="*/ 558765 w 4278654"/>
                  <a:gd name="connsiteY20" fmla="*/ 1222473 h 3056183"/>
                  <a:gd name="connsiteX21" fmla="*/ 254068 w 4278654"/>
                  <a:gd name="connsiteY21" fmla="*/ 1527171 h 3056183"/>
                  <a:gd name="connsiteX22" fmla="*/ 558765 w 4278654"/>
                  <a:gd name="connsiteY22" fmla="*/ 1831869 h 3056183"/>
                  <a:gd name="connsiteX23" fmla="*/ 558765 w 4278654"/>
                  <a:gd name="connsiteY23" fmla="*/ 2724790 h 3056183"/>
                  <a:gd name="connsiteX24" fmla="*/ 709734 w 4278654"/>
                  <a:gd name="connsiteY24" fmla="*/ 2875757 h 3056183"/>
                  <a:gd name="connsiteX25" fmla="*/ 709734 w 4278654"/>
                  <a:gd name="connsiteY25" fmla="*/ 2875757 h 30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4" h="3056183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97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7"/>
                    </a:moveTo>
                    <a:lnTo>
                      <a:pt x="3948183" y="2875757"/>
                    </a:lnTo>
                    <a:cubicBezTo>
                      <a:pt x="4031031" y="2875757"/>
                      <a:pt x="4099150" y="2807638"/>
                      <a:pt x="4099150" y="2724790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90"/>
                    </a:lnTo>
                    <a:cubicBezTo>
                      <a:pt x="559686" y="2808559"/>
                      <a:pt x="626885" y="2875757"/>
                      <a:pt x="709734" y="2875757"/>
                    </a:cubicBezTo>
                    <a:lnTo>
                      <a:pt x="709734" y="2875757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4B57CD7-2858-4F89-AB33-F7F99FD62CC7}"/>
                  </a:ext>
                </a:extLst>
              </p:cNvPr>
              <p:cNvSpPr/>
              <p:nvPr/>
            </p:nvSpPr>
            <p:spPr>
              <a:xfrm>
                <a:off x="8479373" y="6902185"/>
                <a:ext cx="2772656" cy="2697174"/>
              </a:xfrm>
              <a:custGeom>
                <a:avLst/>
                <a:gdLst>
                  <a:gd name="connsiteX0" fmla="*/ 2772657 w 2772656"/>
                  <a:gd name="connsiteY0" fmla="*/ 0 h 2697173"/>
                  <a:gd name="connsiteX1" fmla="*/ 2772657 w 2772656"/>
                  <a:gd name="connsiteY1" fmla="*/ 2697174 h 2697173"/>
                  <a:gd name="connsiteX2" fmla="*/ 455666 w 2772656"/>
                  <a:gd name="connsiteY2" fmla="*/ 2697174 h 2697173"/>
                  <a:gd name="connsiteX3" fmla="*/ 304698 w 2772656"/>
                  <a:gd name="connsiteY3" fmla="*/ 2546206 h 2697173"/>
                  <a:gd name="connsiteX4" fmla="*/ 304698 w 2772656"/>
                  <a:gd name="connsiteY4" fmla="*/ 1653285 h 2697173"/>
                  <a:gd name="connsiteX5" fmla="*/ 0 w 2772656"/>
                  <a:gd name="connsiteY5" fmla="*/ 1348587 h 2697173"/>
                  <a:gd name="connsiteX6" fmla="*/ 304698 w 2772656"/>
                  <a:gd name="connsiteY6" fmla="*/ 1043889 h 2697173"/>
                  <a:gd name="connsiteX7" fmla="*/ 304698 w 2772656"/>
                  <a:gd name="connsiteY7" fmla="*/ 150968 h 2697173"/>
                  <a:gd name="connsiteX8" fmla="*/ 455666 w 2772656"/>
                  <a:gd name="connsiteY8" fmla="*/ 0 h 2697173"/>
                  <a:gd name="connsiteX9" fmla="*/ 2772657 w 2772656"/>
                  <a:gd name="connsiteY9" fmla="*/ 0 h 2697173"/>
                  <a:gd name="connsiteX10" fmla="*/ 2772657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2772657" y="0"/>
                    </a:moveTo>
                    <a:lnTo>
                      <a:pt x="2772657" y="2697174"/>
                    </a:lnTo>
                    <a:lnTo>
                      <a:pt x="455666" y="2697174"/>
                    </a:lnTo>
                    <a:cubicBezTo>
                      <a:pt x="372817" y="2697174"/>
                      <a:pt x="304698" y="2629054"/>
                      <a:pt x="304698" y="2546206"/>
                    </a:cubicBezTo>
                    <a:lnTo>
                      <a:pt x="304698" y="1653285"/>
                    </a:lnTo>
                    <a:lnTo>
                      <a:pt x="0" y="1348587"/>
                    </a:lnTo>
                    <a:lnTo>
                      <a:pt x="304698" y="1043889"/>
                    </a:lnTo>
                    <a:lnTo>
                      <a:pt x="304698" y="150968"/>
                    </a:lnTo>
                    <a:cubicBezTo>
                      <a:pt x="304698" y="68120"/>
                      <a:pt x="372817" y="0"/>
                      <a:pt x="455666" y="0"/>
                    </a:cubicBezTo>
                    <a:lnTo>
                      <a:pt x="2772657" y="0"/>
                    </a:lnTo>
                    <a:lnTo>
                      <a:pt x="2772657" y="0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D2ABA7-0983-4C98-8037-A18E281A49F2}"/>
                </a:ext>
              </a:extLst>
            </p:cNvPr>
            <p:cNvSpPr/>
            <p:nvPr/>
          </p:nvSpPr>
          <p:spPr>
            <a:xfrm>
              <a:off x="4647756" y="4384680"/>
              <a:ext cx="657138" cy="29457"/>
            </a:xfrm>
            <a:custGeom>
              <a:avLst/>
              <a:gdLst>
                <a:gd name="connsiteX0" fmla="*/ 1282999 w 1314295"/>
                <a:gd name="connsiteY0" fmla="*/ 58915 h 58914"/>
                <a:gd name="connsiteX1" fmla="*/ 1284839 w 1314295"/>
                <a:gd name="connsiteY1" fmla="*/ 58915 h 58914"/>
                <a:gd name="connsiteX2" fmla="*/ 1314296 w 1314295"/>
                <a:gd name="connsiteY2" fmla="*/ 29457 h 58914"/>
                <a:gd name="connsiteX3" fmla="*/ 1284839 w 1314295"/>
                <a:gd name="connsiteY3" fmla="*/ 0 h 58914"/>
                <a:gd name="connsiteX4" fmla="*/ 1282999 w 1314295"/>
                <a:gd name="connsiteY4" fmla="*/ 0 h 58914"/>
                <a:gd name="connsiteX5" fmla="*/ 1253541 w 1314295"/>
                <a:gd name="connsiteY5" fmla="*/ 29457 h 58914"/>
                <a:gd name="connsiteX6" fmla="*/ 1282999 w 1314295"/>
                <a:gd name="connsiteY6" fmla="*/ 58915 h 58914"/>
                <a:gd name="connsiteX7" fmla="*/ 1282999 w 1314295"/>
                <a:gd name="connsiteY7" fmla="*/ 58915 h 58914"/>
                <a:gd name="connsiteX8" fmla="*/ 1143997 w 1314295"/>
                <a:gd name="connsiteY8" fmla="*/ 58915 h 58914"/>
                <a:gd name="connsiteX9" fmla="*/ 1145838 w 1314295"/>
                <a:gd name="connsiteY9" fmla="*/ 58915 h 58914"/>
                <a:gd name="connsiteX10" fmla="*/ 1175295 w 1314295"/>
                <a:gd name="connsiteY10" fmla="*/ 29457 h 58914"/>
                <a:gd name="connsiteX11" fmla="*/ 1145838 w 1314295"/>
                <a:gd name="connsiteY11" fmla="*/ 0 h 58914"/>
                <a:gd name="connsiteX12" fmla="*/ 1143997 w 1314295"/>
                <a:gd name="connsiteY12" fmla="*/ 0 h 58914"/>
                <a:gd name="connsiteX13" fmla="*/ 1114540 w 1314295"/>
                <a:gd name="connsiteY13" fmla="*/ 29457 h 58914"/>
                <a:gd name="connsiteX14" fmla="*/ 1143997 w 1314295"/>
                <a:gd name="connsiteY14" fmla="*/ 58915 h 58914"/>
                <a:gd name="connsiteX15" fmla="*/ 1143997 w 1314295"/>
                <a:gd name="connsiteY15" fmla="*/ 58915 h 58914"/>
                <a:gd name="connsiteX16" fmla="*/ 1004075 w 1314295"/>
                <a:gd name="connsiteY16" fmla="*/ 58915 h 58914"/>
                <a:gd name="connsiteX17" fmla="*/ 1005916 w 1314295"/>
                <a:gd name="connsiteY17" fmla="*/ 58915 h 58914"/>
                <a:gd name="connsiteX18" fmla="*/ 1035374 w 1314295"/>
                <a:gd name="connsiteY18" fmla="*/ 29457 h 58914"/>
                <a:gd name="connsiteX19" fmla="*/ 1005916 w 1314295"/>
                <a:gd name="connsiteY19" fmla="*/ 0 h 58914"/>
                <a:gd name="connsiteX20" fmla="*/ 1004075 w 1314295"/>
                <a:gd name="connsiteY20" fmla="*/ 0 h 58914"/>
                <a:gd name="connsiteX21" fmla="*/ 974619 w 1314295"/>
                <a:gd name="connsiteY21" fmla="*/ 29457 h 58914"/>
                <a:gd name="connsiteX22" fmla="*/ 1004075 w 1314295"/>
                <a:gd name="connsiteY22" fmla="*/ 58915 h 58914"/>
                <a:gd name="connsiteX23" fmla="*/ 1004075 w 1314295"/>
                <a:gd name="connsiteY23" fmla="*/ 58915 h 58914"/>
                <a:gd name="connsiteX24" fmla="*/ 865075 w 1314295"/>
                <a:gd name="connsiteY24" fmla="*/ 58915 h 58914"/>
                <a:gd name="connsiteX25" fmla="*/ 866915 w 1314295"/>
                <a:gd name="connsiteY25" fmla="*/ 58915 h 58914"/>
                <a:gd name="connsiteX26" fmla="*/ 896373 w 1314295"/>
                <a:gd name="connsiteY26" fmla="*/ 29457 h 58914"/>
                <a:gd name="connsiteX27" fmla="*/ 866915 w 1314295"/>
                <a:gd name="connsiteY27" fmla="*/ 0 h 58914"/>
                <a:gd name="connsiteX28" fmla="*/ 865075 w 1314295"/>
                <a:gd name="connsiteY28" fmla="*/ 0 h 58914"/>
                <a:gd name="connsiteX29" fmla="*/ 835617 w 1314295"/>
                <a:gd name="connsiteY29" fmla="*/ 29457 h 58914"/>
                <a:gd name="connsiteX30" fmla="*/ 865075 w 1314295"/>
                <a:gd name="connsiteY30" fmla="*/ 58915 h 58914"/>
                <a:gd name="connsiteX31" fmla="*/ 865075 w 1314295"/>
                <a:gd name="connsiteY31" fmla="*/ 58915 h 58914"/>
                <a:gd name="connsiteX32" fmla="*/ 725152 w 1314295"/>
                <a:gd name="connsiteY32" fmla="*/ 58915 h 58914"/>
                <a:gd name="connsiteX33" fmla="*/ 726994 w 1314295"/>
                <a:gd name="connsiteY33" fmla="*/ 58915 h 58914"/>
                <a:gd name="connsiteX34" fmla="*/ 756451 w 1314295"/>
                <a:gd name="connsiteY34" fmla="*/ 29457 h 58914"/>
                <a:gd name="connsiteX35" fmla="*/ 726994 w 1314295"/>
                <a:gd name="connsiteY35" fmla="*/ 0 h 58914"/>
                <a:gd name="connsiteX36" fmla="*/ 725152 w 1314295"/>
                <a:gd name="connsiteY36" fmla="*/ 0 h 58914"/>
                <a:gd name="connsiteX37" fmla="*/ 695696 w 1314295"/>
                <a:gd name="connsiteY37" fmla="*/ 29457 h 58914"/>
                <a:gd name="connsiteX38" fmla="*/ 725152 w 1314295"/>
                <a:gd name="connsiteY38" fmla="*/ 58915 h 58914"/>
                <a:gd name="connsiteX39" fmla="*/ 725152 w 1314295"/>
                <a:gd name="connsiteY39" fmla="*/ 58915 h 58914"/>
                <a:gd name="connsiteX40" fmla="*/ 586152 w 1314295"/>
                <a:gd name="connsiteY40" fmla="*/ 58915 h 58914"/>
                <a:gd name="connsiteX41" fmla="*/ 587993 w 1314295"/>
                <a:gd name="connsiteY41" fmla="*/ 58915 h 58914"/>
                <a:gd name="connsiteX42" fmla="*/ 617450 w 1314295"/>
                <a:gd name="connsiteY42" fmla="*/ 29457 h 58914"/>
                <a:gd name="connsiteX43" fmla="*/ 587993 w 1314295"/>
                <a:gd name="connsiteY43" fmla="*/ 0 h 58914"/>
                <a:gd name="connsiteX44" fmla="*/ 586152 w 1314295"/>
                <a:gd name="connsiteY44" fmla="*/ 0 h 58914"/>
                <a:gd name="connsiteX45" fmla="*/ 556695 w 1314295"/>
                <a:gd name="connsiteY45" fmla="*/ 29457 h 58914"/>
                <a:gd name="connsiteX46" fmla="*/ 586152 w 1314295"/>
                <a:gd name="connsiteY46" fmla="*/ 58915 h 58914"/>
                <a:gd name="connsiteX47" fmla="*/ 586152 w 1314295"/>
                <a:gd name="connsiteY47" fmla="*/ 58915 h 58914"/>
                <a:gd name="connsiteX48" fmla="*/ 447151 w 1314295"/>
                <a:gd name="connsiteY48" fmla="*/ 58915 h 58914"/>
                <a:gd name="connsiteX49" fmla="*/ 448991 w 1314295"/>
                <a:gd name="connsiteY49" fmla="*/ 58915 h 58914"/>
                <a:gd name="connsiteX50" fmla="*/ 478449 w 1314295"/>
                <a:gd name="connsiteY50" fmla="*/ 29457 h 58914"/>
                <a:gd name="connsiteX51" fmla="*/ 448991 w 1314295"/>
                <a:gd name="connsiteY51" fmla="*/ 0 h 58914"/>
                <a:gd name="connsiteX52" fmla="*/ 447151 w 1314295"/>
                <a:gd name="connsiteY52" fmla="*/ 0 h 58914"/>
                <a:gd name="connsiteX53" fmla="*/ 417694 w 1314295"/>
                <a:gd name="connsiteY53" fmla="*/ 29457 h 58914"/>
                <a:gd name="connsiteX54" fmla="*/ 447151 w 1314295"/>
                <a:gd name="connsiteY54" fmla="*/ 58915 h 58914"/>
                <a:gd name="connsiteX55" fmla="*/ 447151 w 1314295"/>
                <a:gd name="connsiteY55" fmla="*/ 58915 h 58914"/>
                <a:gd name="connsiteX56" fmla="*/ 307229 w 1314295"/>
                <a:gd name="connsiteY56" fmla="*/ 58915 h 58914"/>
                <a:gd name="connsiteX57" fmla="*/ 309070 w 1314295"/>
                <a:gd name="connsiteY57" fmla="*/ 58915 h 58914"/>
                <a:gd name="connsiteX58" fmla="*/ 338527 w 1314295"/>
                <a:gd name="connsiteY58" fmla="*/ 29457 h 58914"/>
                <a:gd name="connsiteX59" fmla="*/ 309070 w 1314295"/>
                <a:gd name="connsiteY59" fmla="*/ 0 h 58914"/>
                <a:gd name="connsiteX60" fmla="*/ 307229 w 1314295"/>
                <a:gd name="connsiteY60" fmla="*/ 0 h 58914"/>
                <a:gd name="connsiteX61" fmla="*/ 277772 w 1314295"/>
                <a:gd name="connsiteY61" fmla="*/ 29457 h 58914"/>
                <a:gd name="connsiteX62" fmla="*/ 307229 w 1314295"/>
                <a:gd name="connsiteY62" fmla="*/ 58915 h 58914"/>
                <a:gd name="connsiteX63" fmla="*/ 307229 w 1314295"/>
                <a:gd name="connsiteY63" fmla="*/ 58915 h 58914"/>
                <a:gd name="connsiteX64" fmla="*/ 168228 w 1314295"/>
                <a:gd name="connsiteY64" fmla="*/ 58915 h 58914"/>
                <a:gd name="connsiteX65" fmla="*/ 170069 w 1314295"/>
                <a:gd name="connsiteY65" fmla="*/ 58915 h 58914"/>
                <a:gd name="connsiteX66" fmla="*/ 199526 w 1314295"/>
                <a:gd name="connsiteY66" fmla="*/ 29457 h 58914"/>
                <a:gd name="connsiteX67" fmla="*/ 170069 w 1314295"/>
                <a:gd name="connsiteY67" fmla="*/ 0 h 58914"/>
                <a:gd name="connsiteX68" fmla="*/ 168228 w 1314295"/>
                <a:gd name="connsiteY68" fmla="*/ 0 h 58914"/>
                <a:gd name="connsiteX69" fmla="*/ 138771 w 1314295"/>
                <a:gd name="connsiteY69" fmla="*/ 29457 h 58914"/>
                <a:gd name="connsiteX70" fmla="*/ 168228 w 1314295"/>
                <a:gd name="connsiteY70" fmla="*/ 58915 h 58914"/>
                <a:gd name="connsiteX71" fmla="*/ 168228 w 1314295"/>
                <a:gd name="connsiteY71" fmla="*/ 58915 h 58914"/>
                <a:gd name="connsiteX72" fmla="*/ 28306 w 1314295"/>
                <a:gd name="connsiteY72" fmla="*/ 58915 h 58914"/>
                <a:gd name="connsiteX73" fmla="*/ 30148 w 1314295"/>
                <a:gd name="connsiteY73" fmla="*/ 58915 h 58914"/>
                <a:gd name="connsiteX74" fmla="*/ 30148 w 1314295"/>
                <a:gd name="connsiteY74" fmla="*/ 920 h 58914"/>
                <a:gd name="connsiteX75" fmla="*/ 28306 w 1314295"/>
                <a:gd name="connsiteY75" fmla="*/ 920 h 58914"/>
                <a:gd name="connsiteX76" fmla="*/ 28306 w 1314295"/>
                <a:gd name="connsiteY76" fmla="*/ 58915 h 58914"/>
                <a:gd name="connsiteX77" fmla="*/ 28306 w 1314295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295" h="58914">
                  <a:moveTo>
                    <a:pt x="1282999" y="58915"/>
                  </a:moveTo>
                  <a:lnTo>
                    <a:pt x="1284839" y="58915"/>
                  </a:lnTo>
                  <a:cubicBezTo>
                    <a:pt x="1300488" y="58915"/>
                    <a:pt x="1314296" y="46027"/>
                    <a:pt x="1314296" y="29457"/>
                  </a:cubicBezTo>
                  <a:cubicBezTo>
                    <a:pt x="1314296" y="12888"/>
                    <a:pt x="1301409" y="0"/>
                    <a:pt x="1284839" y="0"/>
                  </a:cubicBezTo>
                  <a:lnTo>
                    <a:pt x="1282999" y="0"/>
                  </a:lnTo>
                  <a:cubicBezTo>
                    <a:pt x="1267349" y="0"/>
                    <a:pt x="1253541" y="12888"/>
                    <a:pt x="1253541" y="29457"/>
                  </a:cubicBezTo>
                  <a:cubicBezTo>
                    <a:pt x="1253541" y="45107"/>
                    <a:pt x="1266429" y="58915"/>
                    <a:pt x="1282999" y="58915"/>
                  </a:cubicBezTo>
                  <a:lnTo>
                    <a:pt x="1282999" y="58915"/>
                  </a:lnTo>
                  <a:close/>
                  <a:moveTo>
                    <a:pt x="1143997" y="58915"/>
                  </a:moveTo>
                  <a:lnTo>
                    <a:pt x="1145838" y="58915"/>
                  </a:lnTo>
                  <a:cubicBezTo>
                    <a:pt x="1161487" y="58915"/>
                    <a:pt x="1175295" y="46027"/>
                    <a:pt x="1175295" y="29457"/>
                  </a:cubicBezTo>
                  <a:cubicBezTo>
                    <a:pt x="1175295" y="12888"/>
                    <a:pt x="1162407" y="0"/>
                    <a:pt x="1145838" y="0"/>
                  </a:cubicBezTo>
                  <a:lnTo>
                    <a:pt x="1143997" y="0"/>
                  </a:lnTo>
                  <a:cubicBezTo>
                    <a:pt x="1127428" y="0"/>
                    <a:pt x="1114540" y="12888"/>
                    <a:pt x="1114540" y="29457"/>
                  </a:cubicBezTo>
                  <a:cubicBezTo>
                    <a:pt x="1114540" y="45107"/>
                    <a:pt x="1127428" y="58915"/>
                    <a:pt x="1143997" y="58915"/>
                  </a:cubicBezTo>
                  <a:lnTo>
                    <a:pt x="1143997" y="58915"/>
                  </a:lnTo>
                  <a:close/>
                  <a:moveTo>
                    <a:pt x="1004075" y="58915"/>
                  </a:moveTo>
                  <a:lnTo>
                    <a:pt x="1005916" y="58915"/>
                  </a:lnTo>
                  <a:cubicBezTo>
                    <a:pt x="1022486" y="58915"/>
                    <a:pt x="1035374" y="46027"/>
                    <a:pt x="1035374" y="29457"/>
                  </a:cubicBezTo>
                  <a:cubicBezTo>
                    <a:pt x="1035374" y="12888"/>
                    <a:pt x="1022486" y="0"/>
                    <a:pt x="1005916" y="0"/>
                  </a:cubicBezTo>
                  <a:lnTo>
                    <a:pt x="1004075" y="0"/>
                  </a:lnTo>
                  <a:cubicBezTo>
                    <a:pt x="988427" y="0"/>
                    <a:pt x="974619" y="12888"/>
                    <a:pt x="974619" y="29457"/>
                  </a:cubicBezTo>
                  <a:cubicBezTo>
                    <a:pt x="975539" y="45107"/>
                    <a:pt x="988427" y="58915"/>
                    <a:pt x="1004075" y="58915"/>
                  </a:cubicBezTo>
                  <a:lnTo>
                    <a:pt x="1004075" y="58915"/>
                  </a:lnTo>
                  <a:close/>
                  <a:moveTo>
                    <a:pt x="865075" y="58915"/>
                  </a:moveTo>
                  <a:lnTo>
                    <a:pt x="866915" y="58915"/>
                  </a:lnTo>
                  <a:cubicBezTo>
                    <a:pt x="882565" y="58915"/>
                    <a:pt x="896373" y="46027"/>
                    <a:pt x="896373" y="29457"/>
                  </a:cubicBezTo>
                  <a:cubicBezTo>
                    <a:pt x="896373" y="12888"/>
                    <a:pt x="883485" y="0"/>
                    <a:pt x="866915" y="0"/>
                  </a:cubicBezTo>
                  <a:lnTo>
                    <a:pt x="865075" y="0"/>
                  </a:lnTo>
                  <a:cubicBezTo>
                    <a:pt x="849425" y="0"/>
                    <a:pt x="835617" y="12888"/>
                    <a:pt x="835617" y="29457"/>
                  </a:cubicBezTo>
                  <a:cubicBezTo>
                    <a:pt x="835617" y="45107"/>
                    <a:pt x="848505" y="58915"/>
                    <a:pt x="865075" y="58915"/>
                  </a:cubicBezTo>
                  <a:lnTo>
                    <a:pt x="865075" y="58915"/>
                  </a:lnTo>
                  <a:close/>
                  <a:moveTo>
                    <a:pt x="725152" y="58915"/>
                  </a:moveTo>
                  <a:lnTo>
                    <a:pt x="726994" y="58915"/>
                  </a:lnTo>
                  <a:cubicBezTo>
                    <a:pt x="742643" y="58915"/>
                    <a:pt x="756451" y="46027"/>
                    <a:pt x="756451" y="29457"/>
                  </a:cubicBezTo>
                  <a:cubicBezTo>
                    <a:pt x="756451" y="12888"/>
                    <a:pt x="743563" y="0"/>
                    <a:pt x="726994" y="0"/>
                  </a:cubicBezTo>
                  <a:lnTo>
                    <a:pt x="725152" y="0"/>
                  </a:lnTo>
                  <a:cubicBezTo>
                    <a:pt x="709504" y="0"/>
                    <a:pt x="695696" y="12888"/>
                    <a:pt x="695696" y="29457"/>
                  </a:cubicBezTo>
                  <a:cubicBezTo>
                    <a:pt x="696616" y="45107"/>
                    <a:pt x="709504" y="58915"/>
                    <a:pt x="725152" y="58915"/>
                  </a:cubicBezTo>
                  <a:lnTo>
                    <a:pt x="725152" y="58915"/>
                  </a:lnTo>
                  <a:close/>
                  <a:moveTo>
                    <a:pt x="586152" y="58915"/>
                  </a:moveTo>
                  <a:lnTo>
                    <a:pt x="587993" y="58915"/>
                  </a:lnTo>
                  <a:cubicBezTo>
                    <a:pt x="603642" y="58915"/>
                    <a:pt x="617450" y="46027"/>
                    <a:pt x="617450" y="29457"/>
                  </a:cubicBezTo>
                  <a:cubicBezTo>
                    <a:pt x="617450" y="12888"/>
                    <a:pt x="604562" y="0"/>
                    <a:pt x="587993" y="0"/>
                  </a:cubicBezTo>
                  <a:lnTo>
                    <a:pt x="586152" y="0"/>
                  </a:lnTo>
                  <a:cubicBezTo>
                    <a:pt x="570503" y="0"/>
                    <a:pt x="556695" y="12888"/>
                    <a:pt x="556695" y="29457"/>
                  </a:cubicBezTo>
                  <a:cubicBezTo>
                    <a:pt x="556695" y="45107"/>
                    <a:pt x="569583" y="58915"/>
                    <a:pt x="586152" y="58915"/>
                  </a:cubicBezTo>
                  <a:lnTo>
                    <a:pt x="586152" y="58915"/>
                  </a:lnTo>
                  <a:close/>
                  <a:moveTo>
                    <a:pt x="447151" y="58915"/>
                  </a:moveTo>
                  <a:lnTo>
                    <a:pt x="448991" y="58915"/>
                  </a:lnTo>
                  <a:cubicBezTo>
                    <a:pt x="465561" y="58915"/>
                    <a:pt x="478449" y="46027"/>
                    <a:pt x="478449" y="29457"/>
                  </a:cubicBezTo>
                  <a:cubicBezTo>
                    <a:pt x="478449" y="12888"/>
                    <a:pt x="465561" y="0"/>
                    <a:pt x="448991" y="0"/>
                  </a:cubicBezTo>
                  <a:lnTo>
                    <a:pt x="447151" y="0"/>
                  </a:lnTo>
                  <a:cubicBezTo>
                    <a:pt x="431502" y="0"/>
                    <a:pt x="417694" y="12888"/>
                    <a:pt x="417694" y="29457"/>
                  </a:cubicBezTo>
                  <a:cubicBezTo>
                    <a:pt x="417694" y="45107"/>
                    <a:pt x="430581" y="58915"/>
                    <a:pt x="447151" y="58915"/>
                  </a:cubicBezTo>
                  <a:lnTo>
                    <a:pt x="447151" y="58915"/>
                  </a:lnTo>
                  <a:close/>
                  <a:moveTo>
                    <a:pt x="307229" y="58915"/>
                  </a:moveTo>
                  <a:lnTo>
                    <a:pt x="309070" y="58915"/>
                  </a:lnTo>
                  <a:cubicBezTo>
                    <a:pt x="324719" y="58915"/>
                    <a:pt x="338527" y="46027"/>
                    <a:pt x="338527" y="29457"/>
                  </a:cubicBezTo>
                  <a:cubicBezTo>
                    <a:pt x="338527" y="12888"/>
                    <a:pt x="325640" y="0"/>
                    <a:pt x="309070" y="0"/>
                  </a:cubicBezTo>
                  <a:lnTo>
                    <a:pt x="307229" y="0"/>
                  </a:lnTo>
                  <a:cubicBezTo>
                    <a:pt x="291580" y="0"/>
                    <a:pt x="277772" y="12888"/>
                    <a:pt x="277772" y="29457"/>
                  </a:cubicBezTo>
                  <a:cubicBezTo>
                    <a:pt x="277772" y="45107"/>
                    <a:pt x="291580" y="58915"/>
                    <a:pt x="307229" y="58915"/>
                  </a:cubicBezTo>
                  <a:lnTo>
                    <a:pt x="307229" y="58915"/>
                  </a:lnTo>
                  <a:close/>
                  <a:moveTo>
                    <a:pt x="168228" y="58915"/>
                  </a:moveTo>
                  <a:lnTo>
                    <a:pt x="170069" y="58915"/>
                  </a:lnTo>
                  <a:cubicBezTo>
                    <a:pt x="185718" y="58915"/>
                    <a:pt x="199526" y="46027"/>
                    <a:pt x="199526" y="29457"/>
                  </a:cubicBezTo>
                  <a:cubicBezTo>
                    <a:pt x="199526" y="12888"/>
                    <a:pt x="186639" y="0"/>
                    <a:pt x="170069" y="0"/>
                  </a:cubicBezTo>
                  <a:lnTo>
                    <a:pt x="168228" y="0"/>
                  </a:lnTo>
                  <a:cubicBezTo>
                    <a:pt x="152579" y="0"/>
                    <a:pt x="138771" y="12888"/>
                    <a:pt x="138771" y="29457"/>
                  </a:cubicBezTo>
                  <a:cubicBezTo>
                    <a:pt x="138771" y="45107"/>
                    <a:pt x="151659" y="58915"/>
                    <a:pt x="168228" y="58915"/>
                  </a:cubicBezTo>
                  <a:lnTo>
                    <a:pt x="168228" y="58915"/>
                  </a:lnTo>
                  <a:close/>
                  <a:moveTo>
                    <a:pt x="28306" y="58915"/>
                  </a:moveTo>
                  <a:lnTo>
                    <a:pt x="30148" y="58915"/>
                  </a:lnTo>
                  <a:cubicBezTo>
                    <a:pt x="68810" y="58915"/>
                    <a:pt x="68810" y="920"/>
                    <a:pt x="30148" y="920"/>
                  </a:cubicBezTo>
                  <a:lnTo>
                    <a:pt x="28306" y="920"/>
                  </a:lnTo>
                  <a:cubicBezTo>
                    <a:pt x="-9435" y="0"/>
                    <a:pt x="-9435" y="58915"/>
                    <a:pt x="28306" y="58915"/>
                  </a:cubicBezTo>
                  <a:lnTo>
                    <a:pt x="28306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C6398D6-8FF1-47A9-9FE5-39000598695A}"/>
                </a:ext>
              </a:extLst>
            </p:cNvPr>
            <p:cNvSpPr/>
            <p:nvPr/>
          </p:nvSpPr>
          <p:spPr>
            <a:xfrm>
              <a:off x="5840179" y="4982099"/>
              <a:ext cx="2139297" cy="1528070"/>
            </a:xfrm>
            <a:custGeom>
              <a:avLst/>
              <a:gdLst>
                <a:gd name="connsiteX0" fmla="*/ 329553 w 4278655"/>
                <a:gd name="connsiteY0" fmla="*/ 2876679 h 3056183"/>
                <a:gd name="connsiteX1" fmla="*/ 3568001 w 4278655"/>
                <a:gd name="connsiteY1" fmla="*/ 2876679 h 3056183"/>
                <a:gd name="connsiteX2" fmla="*/ 3718969 w 4278655"/>
                <a:gd name="connsiteY2" fmla="*/ 2725710 h 3056183"/>
                <a:gd name="connsiteX3" fmla="*/ 3718969 w 4278655"/>
                <a:gd name="connsiteY3" fmla="*/ 1832789 h 3056183"/>
                <a:gd name="connsiteX4" fmla="*/ 4023667 w 4278655"/>
                <a:gd name="connsiteY4" fmla="*/ 1528092 h 3056183"/>
                <a:gd name="connsiteX5" fmla="*/ 3718969 w 4278655"/>
                <a:gd name="connsiteY5" fmla="*/ 1223393 h 3056183"/>
                <a:gd name="connsiteX6" fmla="*/ 3718969 w 4278655"/>
                <a:gd name="connsiteY6" fmla="*/ 330473 h 3056183"/>
                <a:gd name="connsiteX7" fmla="*/ 3568001 w 4278655"/>
                <a:gd name="connsiteY7" fmla="*/ 179505 h 3056183"/>
                <a:gd name="connsiteX8" fmla="*/ 329553 w 4278655"/>
                <a:gd name="connsiteY8" fmla="*/ 179505 h 3056183"/>
                <a:gd name="connsiteX9" fmla="*/ 178584 w 4278655"/>
                <a:gd name="connsiteY9" fmla="*/ 330473 h 3056183"/>
                <a:gd name="connsiteX10" fmla="*/ 178584 w 4278655"/>
                <a:gd name="connsiteY10" fmla="*/ 2725710 h 3056183"/>
                <a:gd name="connsiteX11" fmla="*/ 329553 w 4278655"/>
                <a:gd name="connsiteY11" fmla="*/ 2876679 h 3056183"/>
                <a:gd name="connsiteX12" fmla="*/ 329553 w 4278655"/>
                <a:gd name="connsiteY12" fmla="*/ 2876679 h 3056183"/>
                <a:gd name="connsiteX13" fmla="*/ 3568921 w 4278655"/>
                <a:gd name="connsiteY13" fmla="*/ 3056183 h 3056183"/>
                <a:gd name="connsiteX14" fmla="*/ 330473 w 4278655"/>
                <a:gd name="connsiteY14" fmla="*/ 3056183 h 3056183"/>
                <a:gd name="connsiteX15" fmla="*/ 0 w 4278655"/>
                <a:gd name="connsiteY15" fmla="*/ 2725710 h 3056183"/>
                <a:gd name="connsiteX16" fmla="*/ 0 w 4278655"/>
                <a:gd name="connsiteY16" fmla="*/ 330473 h 3056183"/>
                <a:gd name="connsiteX17" fmla="*/ 330473 w 4278655"/>
                <a:gd name="connsiteY17" fmla="*/ 0 h 3056183"/>
                <a:gd name="connsiteX18" fmla="*/ 3568921 w 4278655"/>
                <a:gd name="connsiteY18" fmla="*/ 0 h 3056183"/>
                <a:gd name="connsiteX19" fmla="*/ 3899394 w 4278655"/>
                <a:gd name="connsiteY19" fmla="*/ 330473 h 3056183"/>
                <a:gd name="connsiteX20" fmla="*/ 3899394 w 4278655"/>
                <a:gd name="connsiteY20" fmla="*/ 1148830 h 3056183"/>
                <a:gd name="connsiteX21" fmla="*/ 4278656 w 4278655"/>
                <a:gd name="connsiteY21" fmla="*/ 1528092 h 3056183"/>
                <a:gd name="connsiteX22" fmla="*/ 3899394 w 4278655"/>
                <a:gd name="connsiteY22" fmla="*/ 1907353 h 3056183"/>
                <a:gd name="connsiteX23" fmla="*/ 3899394 w 4278655"/>
                <a:gd name="connsiteY23" fmla="*/ 2725710 h 3056183"/>
                <a:gd name="connsiteX24" fmla="*/ 3568921 w 4278655"/>
                <a:gd name="connsiteY24" fmla="*/ 3056183 h 3056183"/>
                <a:gd name="connsiteX25" fmla="*/ 3568921 w 4278655"/>
                <a:gd name="connsiteY25" fmla="*/ 3056183 h 30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78655" h="3056183">
                  <a:moveTo>
                    <a:pt x="329553" y="2876679"/>
                  </a:moveTo>
                  <a:lnTo>
                    <a:pt x="3568001" y="2876679"/>
                  </a:lnTo>
                  <a:cubicBezTo>
                    <a:pt x="3650849" y="2876679"/>
                    <a:pt x="3718969" y="2808559"/>
                    <a:pt x="3718969" y="2725710"/>
                  </a:cubicBezTo>
                  <a:lnTo>
                    <a:pt x="3718969" y="1832789"/>
                  </a:lnTo>
                  <a:lnTo>
                    <a:pt x="4023667" y="1528092"/>
                  </a:lnTo>
                  <a:lnTo>
                    <a:pt x="3718969" y="1223393"/>
                  </a:lnTo>
                  <a:lnTo>
                    <a:pt x="3718969" y="330473"/>
                  </a:lnTo>
                  <a:cubicBezTo>
                    <a:pt x="3718969" y="247625"/>
                    <a:pt x="3650849" y="179505"/>
                    <a:pt x="3568001" y="179505"/>
                  </a:cubicBezTo>
                  <a:lnTo>
                    <a:pt x="329553" y="179505"/>
                  </a:lnTo>
                  <a:cubicBezTo>
                    <a:pt x="246704" y="179505"/>
                    <a:pt x="178584" y="247625"/>
                    <a:pt x="178584" y="330473"/>
                  </a:cubicBezTo>
                  <a:lnTo>
                    <a:pt x="178584" y="2725710"/>
                  </a:lnTo>
                  <a:cubicBezTo>
                    <a:pt x="179505" y="2808559"/>
                    <a:pt x="247625" y="2876679"/>
                    <a:pt x="329553" y="2876679"/>
                  </a:cubicBezTo>
                  <a:lnTo>
                    <a:pt x="329553" y="2876679"/>
                  </a:lnTo>
                  <a:close/>
                  <a:moveTo>
                    <a:pt x="3568921" y="3056183"/>
                  </a:moveTo>
                  <a:lnTo>
                    <a:pt x="330473" y="3056183"/>
                  </a:lnTo>
                  <a:cubicBezTo>
                    <a:pt x="148206" y="3056183"/>
                    <a:pt x="0" y="2907976"/>
                    <a:pt x="0" y="2725710"/>
                  </a:cubicBezTo>
                  <a:lnTo>
                    <a:pt x="0" y="330473"/>
                  </a:lnTo>
                  <a:cubicBezTo>
                    <a:pt x="0" y="148207"/>
                    <a:pt x="148206" y="0"/>
                    <a:pt x="330473" y="0"/>
                  </a:cubicBezTo>
                  <a:lnTo>
                    <a:pt x="3568921" y="0"/>
                  </a:lnTo>
                  <a:cubicBezTo>
                    <a:pt x="3751188" y="0"/>
                    <a:pt x="3899394" y="149127"/>
                    <a:pt x="3899394" y="330473"/>
                  </a:cubicBezTo>
                  <a:lnTo>
                    <a:pt x="3899394" y="1148830"/>
                  </a:lnTo>
                  <a:lnTo>
                    <a:pt x="4278656" y="1528092"/>
                  </a:lnTo>
                  <a:lnTo>
                    <a:pt x="3899394" y="1907353"/>
                  </a:lnTo>
                  <a:lnTo>
                    <a:pt x="3899394" y="2725710"/>
                  </a:lnTo>
                  <a:cubicBezTo>
                    <a:pt x="3899394" y="2907976"/>
                    <a:pt x="3750268" y="3056183"/>
                    <a:pt x="3568921" y="3056183"/>
                  </a:cubicBezTo>
                  <a:lnTo>
                    <a:pt x="3568921" y="3056183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7B39FB-69B9-4ADC-A964-B5D2A3554AE4}"/>
                </a:ext>
              </a:extLst>
            </p:cNvPr>
            <p:cNvSpPr/>
            <p:nvPr/>
          </p:nvSpPr>
          <p:spPr>
            <a:xfrm>
              <a:off x="6446702" y="5071850"/>
              <a:ext cx="1386308" cy="1348567"/>
            </a:xfrm>
            <a:custGeom>
              <a:avLst/>
              <a:gdLst>
                <a:gd name="connsiteX0" fmla="*/ 0 w 2772656"/>
                <a:gd name="connsiteY0" fmla="*/ 0 h 2697173"/>
                <a:gd name="connsiteX1" fmla="*/ 0 w 2772656"/>
                <a:gd name="connsiteY1" fmla="*/ 2697174 h 2697173"/>
                <a:gd name="connsiteX2" fmla="*/ 2316991 w 2772656"/>
                <a:gd name="connsiteY2" fmla="*/ 2697174 h 2697173"/>
                <a:gd name="connsiteX3" fmla="*/ 2467959 w 2772656"/>
                <a:gd name="connsiteY3" fmla="*/ 2546206 h 2697173"/>
                <a:gd name="connsiteX4" fmla="*/ 2467959 w 2772656"/>
                <a:gd name="connsiteY4" fmla="*/ 1653285 h 2697173"/>
                <a:gd name="connsiteX5" fmla="*/ 2772657 w 2772656"/>
                <a:gd name="connsiteY5" fmla="*/ 1348587 h 2697173"/>
                <a:gd name="connsiteX6" fmla="*/ 2467959 w 2772656"/>
                <a:gd name="connsiteY6" fmla="*/ 1043889 h 2697173"/>
                <a:gd name="connsiteX7" fmla="*/ 2467959 w 2772656"/>
                <a:gd name="connsiteY7" fmla="*/ 150968 h 2697173"/>
                <a:gd name="connsiteX8" fmla="*/ 2316991 w 2772656"/>
                <a:gd name="connsiteY8" fmla="*/ 0 h 2697173"/>
                <a:gd name="connsiteX9" fmla="*/ 0 w 2772656"/>
                <a:gd name="connsiteY9" fmla="*/ 0 h 2697173"/>
                <a:gd name="connsiteX10" fmla="*/ 0 w 2772656"/>
                <a:gd name="connsiteY10" fmla="*/ 0 h 269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656" h="2697173">
                  <a:moveTo>
                    <a:pt x="0" y="0"/>
                  </a:moveTo>
                  <a:lnTo>
                    <a:pt x="0" y="2697174"/>
                  </a:lnTo>
                  <a:lnTo>
                    <a:pt x="2316991" y="2697174"/>
                  </a:lnTo>
                  <a:cubicBezTo>
                    <a:pt x="2399839" y="2697174"/>
                    <a:pt x="2467959" y="2629054"/>
                    <a:pt x="2467959" y="2546206"/>
                  </a:cubicBezTo>
                  <a:lnTo>
                    <a:pt x="2467959" y="1653285"/>
                  </a:lnTo>
                  <a:lnTo>
                    <a:pt x="2772657" y="1348587"/>
                  </a:lnTo>
                  <a:lnTo>
                    <a:pt x="2467959" y="1043889"/>
                  </a:lnTo>
                  <a:lnTo>
                    <a:pt x="2467959" y="150968"/>
                  </a:lnTo>
                  <a:cubicBezTo>
                    <a:pt x="2467959" y="68120"/>
                    <a:pt x="2399839" y="0"/>
                    <a:pt x="2316991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B6CA30-CD5E-41D6-8A27-252BB52BAF14}"/>
                </a:ext>
              </a:extLst>
            </p:cNvPr>
            <p:cNvSpPr/>
            <p:nvPr/>
          </p:nvSpPr>
          <p:spPr>
            <a:xfrm>
              <a:off x="6788779" y="5480103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78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4739233" y="2429947"/>
              <a:ext cx="474070" cy="539427"/>
              <a:chOff x="9414739" y="3809181"/>
              <a:chExt cx="948153" cy="1078869"/>
            </a:xfrm>
            <a:solidFill>
              <a:srgbClr val="FFFFFF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8F5321F-D2AA-4C39-A482-8F90F5C0AB9B}"/>
                  </a:ext>
                </a:extLst>
              </p:cNvPr>
              <p:cNvSpPr/>
              <p:nvPr/>
            </p:nvSpPr>
            <p:spPr>
              <a:xfrm>
                <a:off x="9757179" y="3809181"/>
                <a:ext cx="263273" cy="263273"/>
              </a:xfrm>
              <a:custGeom>
                <a:avLst/>
                <a:gdLst>
                  <a:gd name="connsiteX0" fmla="*/ 131637 w 263273"/>
                  <a:gd name="connsiteY0" fmla="*/ 197915 h 263273"/>
                  <a:gd name="connsiteX1" fmla="*/ 65358 w 263273"/>
                  <a:gd name="connsiteY1" fmla="*/ 131637 h 263273"/>
                  <a:gd name="connsiteX2" fmla="*/ 131637 w 263273"/>
                  <a:gd name="connsiteY2" fmla="*/ 65358 h 263273"/>
                  <a:gd name="connsiteX3" fmla="*/ 197915 w 263273"/>
                  <a:gd name="connsiteY3" fmla="*/ 131637 h 263273"/>
                  <a:gd name="connsiteX4" fmla="*/ 131637 w 263273"/>
                  <a:gd name="connsiteY4" fmla="*/ 197915 h 263273"/>
                  <a:gd name="connsiteX5" fmla="*/ 131637 w 263273"/>
                  <a:gd name="connsiteY5" fmla="*/ 197915 h 263273"/>
                  <a:gd name="connsiteX6" fmla="*/ 263273 w 263273"/>
                  <a:gd name="connsiteY6" fmla="*/ 131637 h 263273"/>
                  <a:gd name="connsiteX7" fmla="*/ 131637 w 263273"/>
                  <a:gd name="connsiteY7" fmla="*/ 0 h 263273"/>
                  <a:gd name="connsiteX8" fmla="*/ 0 w 263273"/>
                  <a:gd name="connsiteY8" fmla="*/ 131637 h 263273"/>
                  <a:gd name="connsiteX9" fmla="*/ 88371 w 263273"/>
                  <a:gd name="connsiteY9" fmla="*/ 255909 h 263273"/>
                  <a:gd name="connsiteX10" fmla="*/ 132558 w 263273"/>
                  <a:gd name="connsiteY10" fmla="*/ 263274 h 263273"/>
                  <a:gd name="connsiteX11" fmla="*/ 176743 w 263273"/>
                  <a:gd name="connsiteY11" fmla="*/ 255909 h 263273"/>
                  <a:gd name="connsiteX12" fmla="*/ 263273 w 263273"/>
                  <a:gd name="connsiteY12" fmla="*/ 131637 h 263273"/>
                  <a:gd name="connsiteX13" fmla="*/ 263273 w 263273"/>
                  <a:gd name="connsiteY13" fmla="*/ 131637 h 26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273" h="263273">
                    <a:moveTo>
                      <a:pt x="131637" y="197915"/>
                    </a:moveTo>
                    <a:cubicBezTo>
                      <a:pt x="94816" y="197915"/>
                      <a:pt x="65358" y="168458"/>
                      <a:pt x="65358" y="131637"/>
                    </a:cubicBezTo>
                    <a:cubicBezTo>
                      <a:pt x="65358" y="94815"/>
                      <a:pt x="94816" y="65358"/>
                      <a:pt x="131637" y="65358"/>
                    </a:cubicBezTo>
                    <a:cubicBezTo>
                      <a:pt x="168459" y="65358"/>
                      <a:pt x="197915" y="94815"/>
                      <a:pt x="197915" y="131637"/>
                    </a:cubicBezTo>
                    <a:cubicBezTo>
                      <a:pt x="197915" y="168458"/>
                      <a:pt x="168459" y="197915"/>
                      <a:pt x="131637" y="197915"/>
                    </a:cubicBezTo>
                    <a:lnTo>
                      <a:pt x="131637" y="197915"/>
                    </a:lnTo>
                    <a:close/>
                    <a:moveTo>
                      <a:pt x="263273" y="131637"/>
                    </a:moveTo>
                    <a:cubicBezTo>
                      <a:pt x="263273" y="58915"/>
                      <a:pt x="204359" y="0"/>
                      <a:pt x="131637" y="0"/>
                    </a:cubicBezTo>
                    <a:cubicBezTo>
                      <a:pt x="58915" y="0"/>
                      <a:pt x="0" y="58915"/>
                      <a:pt x="0" y="131637"/>
                    </a:cubicBezTo>
                    <a:cubicBezTo>
                      <a:pt x="0" y="188710"/>
                      <a:pt x="36821" y="237499"/>
                      <a:pt x="88371" y="255909"/>
                    </a:cubicBezTo>
                    <a:cubicBezTo>
                      <a:pt x="102179" y="260512"/>
                      <a:pt x="116908" y="263274"/>
                      <a:pt x="132558" y="263274"/>
                    </a:cubicBezTo>
                    <a:cubicBezTo>
                      <a:pt x="148206" y="263274"/>
                      <a:pt x="162935" y="260512"/>
                      <a:pt x="176743" y="255909"/>
                    </a:cubicBezTo>
                    <a:cubicBezTo>
                      <a:pt x="226452" y="238419"/>
                      <a:pt x="263273" y="189631"/>
                      <a:pt x="263273" y="131637"/>
                    </a:cubicBezTo>
                    <a:lnTo>
                      <a:pt x="263273" y="131637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50322BD-242A-41FF-BC9D-F5776B8F06A0}"/>
                  </a:ext>
                </a:extLst>
              </p:cNvPr>
              <p:cNvSpPr/>
              <p:nvPr/>
            </p:nvSpPr>
            <p:spPr>
              <a:xfrm>
                <a:off x="9414739" y="4389119"/>
                <a:ext cx="173060" cy="158332"/>
              </a:xfrm>
              <a:custGeom>
                <a:avLst/>
                <a:gdLst>
                  <a:gd name="connsiteX0" fmla="*/ 107703 w 173060"/>
                  <a:gd name="connsiteY0" fmla="*/ 0 h 158332"/>
                  <a:gd name="connsiteX1" fmla="*/ 54311 w 173060"/>
                  <a:gd name="connsiteY1" fmla="*/ 67199 h 158332"/>
                  <a:gd name="connsiteX2" fmla="*/ 0 w 173060"/>
                  <a:gd name="connsiteY2" fmla="*/ 133478 h 158332"/>
                  <a:gd name="connsiteX3" fmla="*/ 86530 w 173060"/>
                  <a:gd name="connsiteY3" fmla="*/ 146366 h 158332"/>
                  <a:gd name="connsiteX4" fmla="*/ 173061 w 173060"/>
                  <a:gd name="connsiteY4" fmla="*/ 158332 h 158332"/>
                  <a:gd name="connsiteX5" fmla="*/ 140842 w 173060"/>
                  <a:gd name="connsiteY5" fmla="*/ 79166 h 158332"/>
                  <a:gd name="connsiteX6" fmla="*/ 107703 w 173060"/>
                  <a:gd name="connsiteY6" fmla="*/ 0 h 1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60" h="158332">
                    <a:moveTo>
                      <a:pt x="107703" y="0"/>
                    </a:moveTo>
                    <a:lnTo>
                      <a:pt x="54311" y="67199"/>
                    </a:lnTo>
                    <a:lnTo>
                      <a:pt x="0" y="133478"/>
                    </a:lnTo>
                    <a:lnTo>
                      <a:pt x="86530" y="146366"/>
                    </a:lnTo>
                    <a:lnTo>
                      <a:pt x="173061" y="158332"/>
                    </a:lnTo>
                    <a:lnTo>
                      <a:pt x="140842" y="79166"/>
                    </a:lnTo>
                    <a:lnTo>
                      <a:pt x="1077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F27C11-E2CB-4DE1-ADA3-FE2CE5DB212A}"/>
                  </a:ext>
                </a:extLst>
              </p:cNvPr>
              <p:cNvSpPr/>
              <p:nvPr/>
            </p:nvSpPr>
            <p:spPr>
              <a:xfrm>
                <a:off x="10189831" y="4389119"/>
                <a:ext cx="173061" cy="158332"/>
              </a:xfrm>
              <a:custGeom>
                <a:avLst/>
                <a:gdLst>
                  <a:gd name="connsiteX0" fmla="*/ 173061 w 173061"/>
                  <a:gd name="connsiteY0" fmla="*/ 133478 h 158332"/>
                  <a:gd name="connsiteX1" fmla="*/ 118749 w 173061"/>
                  <a:gd name="connsiteY1" fmla="*/ 67199 h 158332"/>
                  <a:gd name="connsiteX2" fmla="*/ 65358 w 173061"/>
                  <a:gd name="connsiteY2" fmla="*/ 0 h 158332"/>
                  <a:gd name="connsiteX3" fmla="*/ 32219 w 173061"/>
                  <a:gd name="connsiteY3" fmla="*/ 79166 h 158332"/>
                  <a:gd name="connsiteX4" fmla="*/ 0 w 173061"/>
                  <a:gd name="connsiteY4" fmla="*/ 158332 h 158332"/>
                  <a:gd name="connsiteX5" fmla="*/ 86531 w 173061"/>
                  <a:gd name="connsiteY5" fmla="*/ 146366 h 158332"/>
                  <a:gd name="connsiteX6" fmla="*/ 173061 w 173061"/>
                  <a:gd name="connsiteY6" fmla="*/ 133478 h 1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61" h="158332">
                    <a:moveTo>
                      <a:pt x="173061" y="133478"/>
                    </a:moveTo>
                    <a:lnTo>
                      <a:pt x="118749" y="67199"/>
                    </a:lnTo>
                    <a:lnTo>
                      <a:pt x="65358" y="0"/>
                    </a:lnTo>
                    <a:lnTo>
                      <a:pt x="32219" y="79166"/>
                    </a:lnTo>
                    <a:lnTo>
                      <a:pt x="0" y="158332"/>
                    </a:lnTo>
                    <a:lnTo>
                      <a:pt x="86531" y="146366"/>
                    </a:lnTo>
                    <a:lnTo>
                      <a:pt x="173061" y="133478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98DDDC-5D09-44E4-827B-C6DBCC2158F1}"/>
                  </a:ext>
                </a:extLst>
              </p:cNvPr>
              <p:cNvSpPr/>
              <p:nvPr/>
            </p:nvSpPr>
            <p:spPr>
              <a:xfrm>
                <a:off x="9450105" y="4091786"/>
                <a:ext cx="878342" cy="796264"/>
              </a:xfrm>
              <a:custGeom>
                <a:avLst/>
                <a:gdLst>
                  <a:gd name="connsiteX0" fmla="*/ 877807 w 878342"/>
                  <a:gd name="connsiteY0" fmla="*/ 508137 h 796264"/>
                  <a:gd name="connsiteX1" fmla="*/ 866761 w 878342"/>
                  <a:gd name="connsiteY1" fmla="*/ 463951 h 796264"/>
                  <a:gd name="connsiteX2" fmla="*/ 829940 w 878342"/>
                  <a:gd name="connsiteY2" fmla="*/ 469474 h 796264"/>
                  <a:gd name="connsiteX3" fmla="*/ 793118 w 878342"/>
                  <a:gd name="connsiteY3" fmla="*/ 474997 h 796264"/>
                  <a:gd name="connsiteX4" fmla="*/ 748012 w 878342"/>
                  <a:gd name="connsiteY4" fmla="*/ 530229 h 796264"/>
                  <a:gd name="connsiteX5" fmla="*/ 513275 w 878342"/>
                  <a:gd name="connsiteY5" fmla="*/ 528388 h 796264"/>
                  <a:gd name="connsiteX6" fmla="*/ 487499 w 878342"/>
                  <a:gd name="connsiteY6" fmla="*/ 115988 h 796264"/>
                  <a:gd name="connsiteX7" fmla="*/ 592441 w 878342"/>
                  <a:gd name="connsiteY7" fmla="*/ 115988 h 796264"/>
                  <a:gd name="connsiteX8" fmla="*/ 623739 w 878342"/>
                  <a:gd name="connsiteY8" fmla="*/ 83769 h 796264"/>
                  <a:gd name="connsiteX9" fmla="*/ 623739 w 878342"/>
                  <a:gd name="connsiteY9" fmla="*/ 82848 h 796264"/>
                  <a:gd name="connsiteX10" fmla="*/ 592441 w 878342"/>
                  <a:gd name="connsiteY10" fmla="*/ 50630 h 796264"/>
                  <a:gd name="connsiteX11" fmla="*/ 485659 w 878342"/>
                  <a:gd name="connsiteY11" fmla="*/ 50630 h 796264"/>
                  <a:gd name="connsiteX12" fmla="*/ 483817 w 878342"/>
                  <a:gd name="connsiteY12" fmla="*/ 0 h 796264"/>
                  <a:gd name="connsiteX13" fmla="*/ 438711 w 878342"/>
                  <a:gd name="connsiteY13" fmla="*/ 6444 h 796264"/>
                  <a:gd name="connsiteX14" fmla="*/ 393605 w 878342"/>
                  <a:gd name="connsiteY14" fmla="*/ 0 h 796264"/>
                  <a:gd name="connsiteX15" fmla="*/ 391763 w 878342"/>
                  <a:gd name="connsiteY15" fmla="*/ 50630 h 796264"/>
                  <a:gd name="connsiteX16" fmla="*/ 284981 w 878342"/>
                  <a:gd name="connsiteY16" fmla="*/ 50630 h 796264"/>
                  <a:gd name="connsiteX17" fmla="*/ 253683 w 878342"/>
                  <a:gd name="connsiteY17" fmla="*/ 82848 h 796264"/>
                  <a:gd name="connsiteX18" fmla="*/ 253683 w 878342"/>
                  <a:gd name="connsiteY18" fmla="*/ 83769 h 796264"/>
                  <a:gd name="connsiteX19" fmla="*/ 284981 w 878342"/>
                  <a:gd name="connsiteY19" fmla="*/ 115988 h 796264"/>
                  <a:gd name="connsiteX20" fmla="*/ 389923 w 878342"/>
                  <a:gd name="connsiteY20" fmla="*/ 115988 h 796264"/>
                  <a:gd name="connsiteX21" fmla="*/ 365069 w 878342"/>
                  <a:gd name="connsiteY21" fmla="*/ 528388 h 796264"/>
                  <a:gd name="connsiteX22" fmla="*/ 130332 w 878342"/>
                  <a:gd name="connsiteY22" fmla="*/ 530229 h 796264"/>
                  <a:gd name="connsiteX23" fmla="*/ 85225 w 878342"/>
                  <a:gd name="connsiteY23" fmla="*/ 474997 h 796264"/>
                  <a:gd name="connsiteX24" fmla="*/ 48404 w 878342"/>
                  <a:gd name="connsiteY24" fmla="*/ 469474 h 796264"/>
                  <a:gd name="connsiteX25" fmla="*/ 11582 w 878342"/>
                  <a:gd name="connsiteY25" fmla="*/ 463951 h 796264"/>
                  <a:gd name="connsiteX26" fmla="*/ 535 w 878342"/>
                  <a:gd name="connsiteY26" fmla="*/ 508137 h 796264"/>
                  <a:gd name="connsiteX27" fmla="*/ 129410 w 878342"/>
                  <a:gd name="connsiteY27" fmla="*/ 660025 h 796264"/>
                  <a:gd name="connsiteX28" fmla="*/ 187404 w 878342"/>
                  <a:gd name="connsiteY28" fmla="*/ 678436 h 796264"/>
                  <a:gd name="connsiteX29" fmla="*/ 416618 w 878342"/>
                  <a:gd name="connsiteY29" fmla="*/ 785218 h 796264"/>
                  <a:gd name="connsiteX30" fmla="*/ 463566 w 878342"/>
                  <a:gd name="connsiteY30" fmla="*/ 785218 h 796264"/>
                  <a:gd name="connsiteX31" fmla="*/ 692779 w 878342"/>
                  <a:gd name="connsiteY31" fmla="*/ 678436 h 796264"/>
                  <a:gd name="connsiteX32" fmla="*/ 750773 w 878342"/>
                  <a:gd name="connsiteY32" fmla="*/ 660025 h 796264"/>
                  <a:gd name="connsiteX33" fmla="*/ 877807 w 878342"/>
                  <a:gd name="connsiteY33" fmla="*/ 508137 h 796264"/>
                  <a:gd name="connsiteX34" fmla="*/ 877807 w 878342"/>
                  <a:gd name="connsiteY34" fmla="*/ 508137 h 79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78342" h="796264">
                    <a:moveTo>
                      <a:pt x="877807" y="508137"/>
                    </a:moveTo>
                    <a:cubicBezTo>
                      <a:pt x="876887" y="492487"/>
                      <a:pt x="872284" y="477759"/>
                      <a:pt x="866761" y="463951"/>
                    </a:cubicBezTo>
                    <a:lnTo>
                      <a:pt x="829940" y="469474"/>
                    </a:lnTo>
                    <a:lnTo>
                      <a:pt x="793118" y="474997"/>
                    </a:lnTo>
                    <a:cubicBezTo>
                      <a:pt x="785753" y="497090"/>
                      <a:pt x="771025" y="515501"/>
                      <a:pt x="748012" y="530229"/>
                    </a:cubicBezTo>
                    <a:cubicBezTo>
                      <a:pt x="699223" y="560607"/>
                      <a:pt x="532606" y="590064"/>
                      <a:pt x="513275" y="528388"/>
                    </a:cubicBezTo>
                    <a:cubicBezTo>
                      <a:pt x="501307" y="490646"/>
                      <a:pt x="493944" y="284446"/>
                      <a:pt x="487499" y="115988"/>
                    </a:cubicBezTo>
                    <a:lnTo>
                      <a:pt x="592441" y="115988"/>
                    </a:lnTo>
                    <a:cubicBezTo>
                      <a:pt x="609931" y="115988"/>
                      <a:pt x="623739" y="101259"/>
                      <a:pt x="623739" y="83769"/>
                    </a:cubicBezTo>
                    <a:lnTo>
                      <a:pt x="623739" y="82848"/>
                    </a:lnTo>
                    <a:cubicBezTo>
                      <a:pt x="623739" y="65358"/>
                      <a:pt x="609931" y="50630"/>
                      <a:pt x="592441" y="50630"/>
                    </a:cubicBezTo>
                    <a:lnTo>
                      <a:pt x="485659" y="50630"/>
                    </a:lnTo>
                    <a:cubicBezTo>
                      <a:pt x="484738" y="33139"/>
                      <a:pt x="484738" y="15649"/>
                      <a:pt x="483817" y="0"/>
                    </a:cubicBezTo>
                    <a:cubicBezTo>
                      <a:pt x="469089" y="4603"/>
                      <a:pt x="453440" y="6444"/>
                      <a:pt x="438711" y="6444"/>
                    </a:cubicBezTo>
                    <a:cubicBezTo>
                      <a:pt x="423982" y="6444"/>
                      <a:pt x="408333" y="3682"/>
                      <a:pt x="393605" y="0"/>
                    </a:cubicBezTo>
                    <a:cubicBezTo>
                      <a:pt x="392685" y="15649"/>
                      <a:pt x="392685" y="32219"/>
                      <a:pt x="391763" y="50630"/>
                    </a:cubicBezTo>
                    <a:lnTo>
                      <a:pt x="284981" y="50630"/>
                    </a:lnTo>
                    <a:cubicBezTo>
                      <a:pt x="267491" y="50630"/>
                      <a:pt x="253683" y="65358"/>
                      <a:pt x="253683" y="82848"/>
                    </a:cubicBezTo>
                    <a:lnTo>
                      <a:pt x="253683" y="83769"/>
                    </a:lnTo>
                    <a:cubicBezTo>
                      <a:pt x="253683" y="101259"/>
                      <a:pt x="267491" y="115988"/>
                      <a:pt x="284981" y="115988"/>
                    </a:cubicBezTo>
                    <a:lnTo>
                      <a:pt x="389923" y="115988"/>
                    </a:lnTo>
                    <a:cubicBezTo>
                      <a:pt x="383479" y="284446"/>
                      <a:pt x="376115" y="490646"/>
                      <a:pt x="365069" y="528388"/>
                    </a:cubicBezTo>
                    <a:cubicBezTo>
                      <a:pt x="345736" y="590064"/>
                      <a:pt x="179119" y="560607"/>
                      <a:pt x="130332" y="530229"/>
                    </a:cubicBezTo>
                    <a:cubicBezTo>
                      <a:pt x="107318" y="515501"/>
                      <a:pt x="92589" y="496169"/>
                      <a:pt x="85225" y="474997"/>
                    </a:cubicBezTo>
                    <a:lnTo>
                      <a:pt x="48404" y="469474"/>
                    </a:lnTo>
                    <a:lnTo>
                      <a:pt x="11582" y="463951"/>
                    </a:lnTo>
                    <a:cubicBezTo>
                      <a:pt x="6059" y="477759"/>
                      <a:pt x="2377" y="492487"/>
                      <a:pt x="535" y="508137"/>
                    </a:cubicBezTo>
                    <a:cubicBezTo>
                      <a:pt x="-6829" y="590985"/>
                      <a:pt x="63132" y="632409"/>
                      <a:pt x="129410" y="660025"/>
                    </a:cubicBezTo>
                    <a:cubicBezTo>
                      <a:pt x="147821" y="667389"/>
                      <a:pt x="168073" y="672912"/>
                      <a:pt x="187404" y="678436"/>
                    </a:cubicBezTo>
                    <a:cubicBezTo>
                      <a:pt x="282220" y="705131"/>
                      <a:pt x="361386" y="720780"/>
                      <a:pt x="416618" y="785218"/>
                    </a:cubicBezTo>
                    <a:cubicBezTo>
                      <a:pt x="428585" y="799947"/>
                      <a:pt x="450678" y="799947"/>
                      <a:pt x="463566" y="785218"/>
                    </a:cubicBezTo>
                    <a:cubicBezTo>
                      <a:pt x="517877" y="720780"/>
                      <a:pt x="597964" y="705131"/>
                      <a:pt x="692779" y="678436"/>
                    </a:cubicBezTo>
                    <a:cubicBezTo>
                      <a:pt x="712111" y="672912"/>
                      <a:pt x="731442" y="667389"/>
                      <a:pt x="750773" y="660025"/>
                    </a:cubicBezTo>
                    <a:cubicBezTo>
                      <a:pt x="815210" y="632409"/>
                      <a:pt x="885172" y="590985"/>
                      <a:pt x="877807" y="508137"/>
                    </a:cubicBezTo>
                    <a:lnTo>
                      <a:pt x="877807" y="508137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C89A437B-DBC0-45FE-AAAF-A3DAA956949B}"/>
                </a:ext>
              </a:extLst>
            </p:cNvPr>
            <p:cNvSpPr/>
            <p:nvPr/>
          </p:nvSpPr>
          <p:spPr>
            <a:xfrm>
              <a:off x="1925192" y="2455262"/>
              <a:ext cx="1963937" cy="29917"/>
            </a:xfrm>
            <a:custGeom>
              <a:avLst/>
              <a:gdLst>
                <a:gd name="connsiteX0" fmla="*/ 3896633 w 3927930"/>
                <a:gd name="connsiteY0" fmla="*/ 59835 h 59834"/>
                <a:gd name="connsiteX1" fmla="*/ 3898474 w 3927930"/>
                <a:gd name="connsiteY1" fmla="*/ 59835 h 59834"/>
                <a:gd name="connsiteX2" fmla="*/ 3927931 w 3927930"/>
                <a:gd name="connsiteY2" fmla="*/ 30378 h 59834"/>
                <a:gd name="connsiteX3" fmla="*/ 3898474 w 3927930"/>
                <a:gd name="connsiteY3" fmla="*/ 921 h 59834"/>
                <a:gd name="connsiteX4" fmla="*/ 3896633 w 3927930"/>
                <a:gd name="connsiteY4" fmla="*/ 921 h 59834"/>
                <a:gd name="connsiteX5" fmla="*/ 3867176 w 3927930"/>
                <a:gd name="connsiteY5" fmla="*/ 30378 h 59834"/>
                <a:gd name="connsiteX6" fmla="*/ 3896633 w 3927930"/>
                <a:gd name="connsiteY6" fmla="*/ 59835 h 59834"/>
                <a:gd name="connsiteX7" fmla="*/ 3896633 w 3927930"/>
                <a:gd name="connsiteY7" fmla="*/ 59835 h 59834"/>
                <a:gd name="connsiteX8" fmla="*/ 1172764 w 3927930"/>
                <a:gd name="connsiteY8" fmla="*/ 59835 h 59834"/>
                <a:gd name="connsiteX9" fmla="*/ 1174605 w 3927930"/>
                <a:gd name="connsiteY9" fmla="*/ 59835 h 59834"/>
                <a:gd name="connsiteX10" fmla="*/ 1204062 w 3927930"/>
                <a:gd name="connsiteY10" fmla="*/ 30378 h 59834"/>
                <a:gd name="connsiteX11" fmla="*/ 1174605 w 3927930"/>
                <a:gd name="connsiteY11" fmla="*/ 921 h 59834"/>
                <a:gd name="connsiteX12" fmla="*/ 1172764 w 3927930"/>
                <a:gd name="connsiteY12" fmla="*/ 921 h 59834"/>
                <a:gd name="connsiteX13" fmla="*/ 1143307 w 3927930"/>
                <a:gd name="connsiteY13" fmla="*/ 30378 h 59834"/>
                <a:gd name="connsiteX14" fmla="*/ 1172764 w 3927930"/>
                <a:gd name="connsiteY14" fmla="*/ 59835 h 59834"/>
                <a:gd name="connsiteX15" fmla="*/ 1172764 w 3927930"/>
                <a:gd name="connsiteY15" fmla="*/ 59835 h 59834"/>
                <a:gd name="connsiteX16" fmla="*/ 1030081 w 3927930"/>
                <a:gd name="connsiteY16" fmla="*/ 59835 h 59834"/>
                <a:gd name="connsiteX17" fmla="*/ 1031922 w 3927930"/>
                <a:gd name="connsiteY17" fmla="*/ 59835 h 59834"/>
                <a:gd name="connsiteX18" fmla="*/ 1061379 w 3927930"/>
                <a:gd name="connsiteY18" fmla="*/ 30378 h 59834"/>
                <a:gd name="connsiteX19" fmla="*/ 1031922 w 3927930"/>
                <a:gd name="connsiteY19" fmla="*/ 921 h 59834"/>
                <a:gd name="connsiteX20" fmla="*/ 1030081 w 3927930"/>
                <a:gd name="connsiteY20" fmla="*/ 921 h 59834"/>
                <a:gd name="connsiteX21" fmla="*/ 1000623 w 3927930"/>
                <a:gd name="connsiteY21" fmla="*/ 30378 h 59834"/>
                <a:gd name="connsiteX22" fmla="*/ 1030081 w 3927930"/>
                <a:gd name="connsiteY22" fmla="*/ 59835 h 59834"/>
                <a:gd name="connsiteX23" fmla="*/ 1030081 w 3927930"/>
                <a:gd name="connsiteY23" fmla="*/ 59835 h 59834"/>
                <a:gd name="connsiteX24" fmla="*/ 887398 w 3927930"/>
                <a:gd name="connsiteY24" fmla="*/ 59835 h 59834"/>
                <a:gd name="connsiteX25" fmla="*/ 889239 w 3927930"/>
                <a:gd name="connsiteY25" fmla="*/ 59835 h 59834"/>
                <a:gd name="connsiteX26" fmla="*/ 918696 w 3927930"/>
                <a:gd name="connsiteY26" fmla="*/ 30378 h 59834"/>
                <a:gd name="connsiteX27" fmla="*/ 889239 w 3927930"/>
                <a:gd name="connsiteY27" fmla="*/ 921 h 59834"/>
                <a:gd name="connsiteX28" fmla="*/ 887398 w 3927930"/>
                <a:gd name="connsiteY28" fmla="*/ 921 h 59834"/>
                <a:gd name="connsiteX29" fmla="*/ 857941 w 3927930"/>
                <a:gd name="connsiteY29" fmla="*/ 30378 h 59834"/>
                <a:gd name="connsiteX30" fmla="*/ 887398 w 3927930"/>
                <a:gd name="connsiteY30" fmla="*/ 59835 h 59834"/>
                <a:gd name="connsiteX31" fmla="*/ 887398 w 3927930"/>
                <a:gd name="connsiteY31" fmla="*/ 59835 h 59834"/>
                <a:gd name="connsiteX32" fmla="*/ 744714 w 3927930"/>
                <a:gd name="connsiteY32" fmla="*/ 59835 h 59834"/>
                <a:gd name="connsiteX33" fmla="*/ 746556 w 3927930"/>
                <a:gd name="connsiteY33" fmla="*/ 59835 h 59834"/>
                <a:gd name="connsiteX34" fmla="*/ 776013 w 3927930"/>
                <a:gd name="connsiteY34" fmla="*/ 30378 h 59834"/>
                <a:gd name="connsiteX35" fmla="*/ 746556 w 3927930"/>
                <a:gd name="connsiteY35" fmla="*/ 921 h 59834"/>
                <a:gd name="connsiteX36" fmla="*/ 744714 w 3927930"/>
                <a:gd name="connsiteY36" fmla="*/ 921 h 59834"/>
                <a:gd name="connsiteX37" fmla="*/ 715257 w 3927930"/>
                <a:gd name="connsiteY37" fmla="*/ 30378 h 59834"/>
                <a:gd name="connsiteX38" fmla="*/ 744714 w 3927930"/>
                <a:gd name="connsiteY38" fmla="*/ 59835 h 59834"/>
                <a:gd name="connsiteX39" fmla="*/ 744714 w 3927930"/>
                <a:gd name="connsiteY39" fmla="*/ 59835 h 59834"/>
                <a:gd name="connsiteX40" fmla="*/ 601111 w 3927930"/>
                <a:gd name="connsiteY40" fmla="*/ 59835 h 59834"/>
                <a:gd name="connsiteX41" fmla="*/ 602952 w 3927930"/>
                <a:gd name="connsiteY41" fmla="*/ 59835 h 59834"/>
                <a:gd name="connsiteX42" fmla="*/ 632409 w 3927930"/>
                <a:gd name="connsiteY42" fmla="*/ 30378 h 59834"/>
                <a:gd name="connsiteX43" fmla="*/ 602952 w 3927930"/>
                <a:gd name="connsiteY43" fmla="*/ 921 h 59834"/>
                <a:gd name="connsiteX44" fmla="*/ 601111 w 3927930"/>
                <a:gd name="connsiteY44" fmla="*/ 921 h 59834"/>
                <a:gd name="connsiteX45" fmla="*/ 571653 w 3927930"/>
                <a:gd name="connsiteY45" fmla="*/ 30378 h 59834"/>
                <a:gd name="connsiteX46" fmla="*/ 601111 w 3927930"/>
                <a:gd name="connsiteY46" fmla="*/ 59835 h 59834"/>
                <a:gd name="connsiteX47" fmla="*/ 601111 w 3927930"/>
                <a:gd name="connsiteY47" fmla="*/ 59835 h 59834"/>
                <a:gd name="connsiteX48" fmla="*/ 458428 w 3927930"/>
                <a:gd name="connsiteY48" fmla="*/ 59835 h 59834"/>
                <a:gd name="connsiteX49" fmla="*/ 460268 w 3927930"/>
                <a:gd name="connsiteY49" fmla="*/ 59835 h 59834"/>
                <a:gd name="connsiteX50" fmla="*/ 489726 w 3927930"/>
                <a:gd name="connsiteY50" fmla="*/ 30378 h 59834"/>
                <a:gd name="connsiteX51" fmla="*/ 460268 w 3927930"/>
                <a:gd name="connsiteY51" fmla="*/ 921 h 59834"/>
                <a:gd name="connsiteX52" fmla="*/ 458428 w 3927930"/>
                <a:gd name="connsiteY52" fmla="*/ 921 h 59834"/>
                <a:gd name="connsiteX53" fmla="*/ 428970 w 3927930"/>
                <a:gd name="connsiteY53" fmla="*/ 30378 h 59834"/>
                <a:gd name="connsiteX54" fmla="*/ 458428 w 3927930"/>
                <a:gd name="connsiteY54" fmla="*/ 59835 h 59834"/>
                <a:gd name="connsiteX55" fmla="*/ 458428 w 3927930"/>
                <a:gd name="connsiteY55" fmla="*/ 59835 h 59834"/>
                <a:gd name="connsiteX56" fmla="*/ 315744 w 3927930"/>
                <a:gd name="connsiteY56" fmla="*/ 59835 h 59834"/>
                <a:gd name="connsiteX57" fmla="*/ 317585 w 3927930"/>
                <a:gd name="connsiteY57" fmla="*/ 59835 h 59834"/>
                <a:gd name="connsiteX58" fmla="*/ 347043 w 3927930"/>
                <a:gd name="connsiteY58" fmla="*/ 30378 h 59834"/>
                <a:gd name="connsiteX59" fmla="*/ 317585 w 3927930"/>
                <a:gd name="connsiteY59" fmla="*/ 921 h 59834"/>
                <a:gd name="connsiteX60" fmla="*/ 315744 w 3927930"/>
                <a:gd name="connsiteY60" fmla="*/ 921 h 59834"/>
                <a:gd name="connsiteX61" fmla="*/ 286287 w 3927930"/>
                <a:gd name="connsiteY61" fmla="*/ 30378 h 59834"/>
                <a:gd name="connsiteX62" fmla="*/ 315744 w 3927930"/>
                <a:gd name="connsiteY62" fmla="*/ 59835 h 59834"/>
                <a:gd name="connsiteX63" fmla="*/ 315744 w 3927930"/>
                <a:gd name="connsiteY63" fmla="*/ 59835 h 59834"/>
                <a:gd name="connsiteX64" fmla="*/ 172141 w 3927930"/>
                <a:gd name="connsiteY64" fmla="*/ 59835 h 59834"/>
                <a:gd name="connsiteX65" fmla="*/ 173981 w 3927930"/>
                <a:gd name="connsiteY65" fmla="*/ 59835 h 59834"/>
                <a:gd name="connsiteX66" fmla="*/ 203439 w 3927930"/>
                <a:gd name="connsiteY66" fmla="*/ 30378 h 59834"/>
                <a:gd name="connsiteX67" fmla="*/ 173981 w 3927930"/>
                <a:gd name="connsiteY67" fmla="*/ 921 h 59834"/>
                <a:gd name="connsiteX68" fmla="*/ 172141 w 3927930"/>
                <a:gd name="connsiteY68" fmla="*/ 921 h 59834"/>
                <a:gd name="connsiteX69" fmla="*/ 142683 w 3927930"/>
                <a:gd name="connsiteY69" fmla="*/ 30378 h 59834"/>
                <a:gd name="connsiteX70" fmla="*/ 172141 w 3927930"/>
                <a:gd name="connsiteY70" fmla="*/ 59835 h 59834"/>
                <a:gd name="connsiteX71" fmla="*/ 172141 w 3927930"/>
                <a:gd name="connsiteY71" fmla="*/ 59835 h 59834"/>
                <a:gd name="connsiteX72" fmla="*/ 29457 w 3927930"/>
                <a:gd name="connsiteY72" fmla="*/ 59835 h 59834"/>
                <a:gd name="connsiteX73" fmla="*/ 31298 w 3927930"/>
                <a:gd name="connsiteY73" fmla="*/ 59835 h 59834"/>
                <a:gd name="connsiteX74" fmla="*/ 60755 w 3927930"/>
                <a:gd name="connsiteY74" fmla="*/ 30378 h 59834"/>
                <a:gd name="connsiteX75" fmla="*/ 31298 w 3927930"/>
                <a:gd name="connsiteY75" fmla="*/ 921 h 59834"/>
                <a:gd name="connsiteX76" fmla="*/ 29457 w 3927930"/>
                <a:gd name="connsiteY76" fmla="*/ 921 h 59834"/>
                <a:gd name="connsiteX77" fmla="*/ 0 w 3927930"/>
                <a:gd name="connsiteY77" fmla="*/ 30378 h 59834"/>
                <a:gd name="connsiteX78" fmla="*/ 29457 w 3927930"/>
                <a:gd name="connsiteY78" fmla="*/ 59835 h 59834"/>
                <a:gd name="connsiteX79" fmla="*/ 29457 w 3927930"/>
                <a:gd name="connsiteY79" fmla="*/ 59835 h 59834"/>
                <a:gd name="connsiteX80" fmla="*/ 2464277 w 3927930"/>
                <a:gd name="connsiteY80" fmla="*/ 59835 h 59834"/>
                <a:gd name="connsiteX81" fmla="*/ 2466118 w 3927930"/>
                <a:gd name="connsiteY81" fmla="*/ 59835 h 59834"/>
                <a:gd name="connsiteX82" fmla="*/ 2495576 w 3927930"/>
                <a:gd name="connsiteY82" fmla="*/ 30378 h 59834"/>
                <a:gd name="connsiteX83" fmla="*/ 2466118 w 3927930"/>
                <a:gd name="connsiteY83" fmla="*/ 921 h 59834"/>
                <a:gd name="connsiteX84" fmla="*/ 2464277 w 3927930"/>
                <a:gd name="connsiteY84" fmla="*/ 921 h 59834"/>
                <a:gd name="connsiteX85" fmla="*/ 2434820 w 3927930"/>
                <a:gd name="connsiteY85" fmla="*/ 30378 h 59834"/>
                <a:gd name="connsiteX86" fmla="*/ 2464277 w 3927930"/>
                <a:gd name="connsiteY86" fmla="*/ 59835 h 59834"/>
                <a:gd name="connsiteX87" fmla="*/ 2464277 w 3927930"/>
                <a:gd name="connsiteY87" fmla="*/ 59835 h 59834"/>
                <a:gd name="connsiteX88" fmla="*/ 2320674 w 3927930"/>
                <a:gd name="connsiteY88" fmla="*/ 59835 h 59834"/>
                <a:gd name="connsiteX89" fmla="*/ 2322515 w 3927930"/>
                <a:gd name="connsiteY89" fmla="*/ 59835 h 59834"/>
                <a:gd name="connsiteX90" fmla="*/ 2351972 w 3927930"/>
                <a:gd name="connsiteY90" fmla="*/ 30378 h 59834"/>
                <a:gd name="connsiteX91" fmla="*/ 2322515 w 3927930"/>
                <a:gd name="connsiteY91" fmla="*/ 921 h 59834"/>
                <a:gd name="connsiteX92" fmla="*/ 2320674 w 3927930"/>
                <a:gd name="connsiteY92" fmla="*/ 921 h 59834"/>
                <a:gd name="connsiteX93" fmla="*/ 2291216 w 3927930"/>
                <a:gd name="connsiteY93" fmla="*/ 30378 h 59834"/>
                <a:gd name="connsiteX94" fmla="*/ 2320674 w 3927930"/>
                <a:gd name="connsiteY94" fmla="*/ 59835 h 59834"/>
                <a:gd name="connsiteX95" fmla="*/ 2320674 w 3927930"/>
                <a:gd name="connsiteY95" fmla="*/ 59835 h 59834"/>
                <a:gd name="connsiteX96" fmla="*/ 2177990 w 3927930"/>
                <a:gd name="connsiteY96" fmla="*/ 59835 h 59834"/>
                <a:gd name="connsiteX97" fmla="*/ 2179832 w 3927930"/>
                <a:gd name="connsiteY97" fmla="*/ 59835 h 59834"/>
                <a:gd name="connsiteX98" fmla="*/ 2209289 w 3927930"/>
                <a:gd name="connsiteY98" fmla="*/ 30378 h 59834"/>
                <a:gd name="connsiteX99" fmla="*/ 2179832 w 3927930"/>
                <a:gd name="connsiteY99" fmla="*/ 921 h 59834"/>
                <a:gd name="connsiteX100" fmla="*/ 2177990 w 3927930"/>
                <a:gd name="connsiteY100" fmla="*/ 921 h 59834"/>
                <a:gd name="connsiteX101" fmla="*/ 2148533 w 3927930"/>
                <a:gd name="connsiteY101" fmla="*/ 30378 h 59834"/>
                <a:gd name="connsiteX102" fmla="*/ 2177990 w 3927930"/>
                <a:gd name="connsiteY102" fmla="*/ 59835 h 59834"/>
                <a:gd name="connsiteX103" fmla="*/ 2177990 w 3927930"/>
                <a:gd name="connsiteY103" fmla="*/ 59835 h 59834"/>
                <a:gd name="connsiteX104" fmla="*/ 2035307 w 3927930"/>
                <a:gd name="connsiteY104" fmla="*/ 59835 h 59834"/>
                <a:gd name="connsiteX105" fmla="*/ 2037148 w 3927930"/>
                <a:gd name="connsiteY105" fmla="*/ 59835 h 59834"/>
                <a:gd name="connsiteX106" fmla="*/ 2066606 w 3927930"/>
                <a:gd name="connsiteY106" fmla="*/ 30378 h 59834"/>
                <a:gd name="connsiteX107" fmla="*/ 2037148 w 3927930"/>
                <a:gd name="connsiteY107" fmla="*/ 921 h 59834"/>
                <a:gd name="connsiteX108" fmla="*/ 2035307 w 3927930"/>
                <a:gd name="connsiteY108" fmla="*/ 921 h 59834"/>
                <a:gd name="connsiteX109" fmla="*/ 2005850 w 3927930"/>
                <a:gd name="connsiteY109" fmla="*/ 30378 h 59834"/>
                <a:gd name="connsiteX110" fmla="*/ 2035307 w 3927930"/>
                <a:gd name="connsiteY110" fmla="*/ 59835 h 59834"/>
                <a:gd name="connsiteX111" fmla="*/ 2035307 w 3927930"/>
                <a:gd name="connsiteY111" fmla="*/ 59835 h 59834"/>
                <a:gd name="connsiteX112" fmla="*/ 1892624 w 3927930"/>
                <a:gd name="connsiteY112" fmla="*/ 59835 h 59834"/>
                <a:gd name="connsiteX113" fmla="*/ 1894465 w 3927930"/>
                <a:gd name="connsiteY113" fmla="*/ 59835 h 59834"/>
                <a:gd name="connsiteX114" fmla="*/ 1923922 w 3927930"/>
                <a:gd name="connsiteY114" fmla="*/ 30378 h 59834"/>
                <a:gd name="connsiteX115" fmla="*/ 1894465 w 3927930"/>
                <a:gd name="connsiteY115" fmla="*/ 921 h 59834"/>
                <a:gd name="connsiteX116" fmla="*/ 1892624 w 3927930"/>
                <a:gd name="connsiteY116" fmla="*/ 921 h 59834"/>
                <a:gd name="connsiteX117" fmla="*/ 1863167 w 3927930"/>
                <a:gd name="connsiteY117" fmla="*/ 30378 h 59834"/>
                <a:gd name="connsiteX118" fmla="*/ 1892624 w 3927930"/>
                <a:gd name="connsiteY118" fmla="*/ 59835 h 59834"/>
                <a:gd name="connsiteX119" fmla="*/ 1892624 w 3927930"/>
                <a:gd name="connsiteY119" fmla="*/ 59835 h 59834"/>
                <a:gd name="connsiteX120" fmla="*/ 1749020 w 3927930"/>
                <a:gd name="connsiteY120" fmla="*/ 59835 h 59834"/>
                <a:gd name="connsiteX121" fmla="*/ 1750861 w 3927930"/>
                <a:gd name="connsiteY121" fmla="*/ 59835 h 59834"/>
                <a:gd name="connsiteX122" fmla="*/ 1780318 w 3927930"/>
                <a:gd name="connsiteY122" fmla="*/ 30378 h 59834"/>
                <a:gd name="connsiteX123" fmla="*/ 1750861 w 3927930"/>
                <a:gd name="connsiteY123" fmla="*/ 921 h 59834"/>
                <a:gd name="connsiteX124" fmla="*/ 1749020 w 3927930"/>
                <a:gd name="connsiteY124" fmla="*/ 921 h 59834"/>
                <a:gd name="connsiteX125" fmla="*/ 1719563 w 3927930"/>
                <a:gd name="connsiteY125" fmla="*/ 30378 h 59834"/>
                <a:gd name="connsiteX126" fmla="*/ 1749020 w 3927930"/>
                <a:gd name="connsiteY126" fmla="*/ 59835 h 59834"/>
                <a:gd name="connsiteX127" fmla="*/ 1749020 w 3927930"/>
                <a:gd name="connsiteY127" fmla="*/ 59835 h 59834"/>
                <a:gd name="connsiteX128" fmla="*/ 1606337 w 3927930"/>
                <a:gd name="connsiteY128" fmla="*/ 59835 h 59834"/>
                <a:gd name="connsiteX129" fmla="*/ 1608178 w 3927930"/>
                <a:gd name="connsiteY129" fmla="*/ 59835 h 59834"/>
                <a:gd name="connsiteX130" fmla="*/ 1637635 w 3927930"/>
                <a:gd name="connsiteY130" fmla="*/ 30378 h 59834"/>
                <a:gd name="connsiteX131" fmla="*/ 1608178 w 3927930"/>
                <a:gd name="connsiteY131" fmla="*/ 921 h 59834"/>
                <a:gd name="connsiteX132" fmla="*/ 1606337 w 3927930"/>
                <a:gd name="connsiteY132" fmla="*/ 921 h 59834"/>
                <a:gd name="connsiteX133" fmla="*/ 1576880 w 3927930"/>
                <a:gd name="connsiteY133" fmla="*/ 30378 h 59834"/>
                <a:gd name="connsiteX134" fmla="*/ 1606337 w 3927930"/>
                <a:gd name="connsiteY134" fmla="*/ 59835 h 59834"/>
                <a:gd name="connsiteX135" fmla="*/ 1606337 w 3927930"/>
                <a:gd name="connsiteY135" fmla="*/ 59835 h 59834"/>
                <a:gd name="connsiteX136" fmla="*/ 1463654 w 3927930"/>
                <a:gd name="connsiteY136" fmla="*/ 59835 h 59834"/>
                <a:gd name="connsiteX137" fmla="*/ 1465495 w 3927930"/>
                <a:gd name="connsiteY137" fmla="*/ 59835 h 59834"/>
                <a:gd name="connsiteX138" fmla="*/ 1494952 w 3927930"/>
                <a:gd name="connsiteY138" fmla="*/ 30378 h 59834"/>
                <a:gd name="connsiteX139" fmla="*/ 1465495 w 3927930"/>
                <a:gd name="connsiteY139" fmla="*/ 921 h 59834"/>
                <a:gd name="connsiteX140" fmla="*/ 1463654 w 3927930"/>
                <a:gd name="connsiteY140" fmla="*/ 921 h 59834"/>
                <a:gd name="connsiteX141" fmla="*/ 1434197 w 3927930"/>
                <a:gd name="connsiteY141" fmla="*/ 30378 h 59834"/>
                <a:gd name="connsiteX142" fmla="*/ 1463654 w 3927930"/>
                <a:gd name="connsiteY142" fmla="*/ 59835 h 59834"/>
                <a:gd name="connsiteX143" fmla="*/ 1463654 w 3927930"/>
                <a:gd name="connsiteY143" fmla="*/ 59835 h 59834"/>
                <a:gd name="connsiteX144" fmla="*/ 1320050 w 3927930"/>
                <a:gd name="connsiteY144" fmla="*/ 59835 h 59834"/>
                <a:gd name="connsiteX145" fmla="*/ 1321891 w 3927930"/>
                <a:gd name="connsiteY145" fmla="*/ 59835 h 59834"/>
                <a:gd name="connsiteX146" fmla="*/ 1351348 w 3927930"/>
                <a:gd name="connsiteY146" fmla="*/ 30378 h 59834"/>
                <a:gd name="connsiteX147" fmla="*/ 1321891 w 3927930"/>
                <a:gd name="connsiteY147" fmla="*/ 921 h 59834"/>
                <a:gd name="connsiteX148" fmla="*/ 1320050 w 3927930"/>
                <a:gd name="connsiteY148" fmla="*/ 921 h 59834"/>
                <a:gd name="connsiteX149" fmla="*/ 1290593 w 3927930"/>
                <a:gd name="connsiteY149" fmla="*/ 30378 h 59834"/>
                <a:gd name="connsiteX150" fmla="*/ 1320050 w 3927930"/>
                <a:gd name="connsiteY150" fmla="*/ 59835 h 59834"/>
                <a:gd name="connsiteX151" fmla="*/ 1320050 w 3927930"/>
                <a:gd name="connsiteY151" fmla="*/ 59835 h 59834"/>
                <a:gd name="connsiteX152" fmla="*/ 3753950 w 3927930"/>
                <a:gd name="connsiteY152" fmla="*/ 59835 h 59834"/>
                <a:gd name="connsiteX153" fmla="*/ 3755791 w 3927930"/>
                <a:gd name="connsiteY153" fmla="*/ 59835 h 59834"/>
                <a:gd name="connsiteX154" fmla="*/ 3785248 w 3927930"/>
                <a:gd name="connsiteY154" fmla="*/ 30378 h 59834"/>
                <a:gd name="connsiteX155" fmla="*/ 3755791 w 3927930"/>
                <a:gd name="connsiteY155" fmla="*/ 921 h 59834"/>
                <a:gd name="connsiteX156" fmla="*/ 3753950 w 3927930"/>
                <a:gd name="connsiteY156" fmla="*/ 921 h 59834"/>
                <a:gd name="connsiteX157" fmla="*/ 3724492 w 3927930"/>
                <a:gd name="connsiteY157" fmla="*/ 30378 h 59834"/>
                <a:gd name="connsiteX158" fmla="*/ 3753950 w 3927930"/>
                <a:gd name="connsiteY158" fmla="*/ 59835 h 59834"/>
                <a:gd name="connsiteX159" fmla="*/ 3753950 w 3927930"/>
                <a:gd name="connsiteY159" fmla="*/ 59835 h 59834"/>
                <a:gd name="connsiteX160" fmla="*/ 3611267 w 3927930"/>
                <a:gd name="connsiteY160" fmla="*/ 59835 h 59834"/>
                <a:gd name="connsiteX161" fmla="*/ 3613108 w 3927930"/>
                <a:gd name="connsiteY161" fmla="*/ 59835 h 59834"/>
                <a:gd name="connsiteX162" fmla="*/ 3642564 w 3927930"/>
                <a:gd name="connsiteY162" fmla="*/ 30378 h 59834"/>
                <a:gd name="connsiteX163" fmla="*/ 3613108 w 3927930"/>
                <a:gd name="connsiteY163" fmla="*/ 921 h 59834"/>
                <a:gd name="connsiteX164" fmla="*/ 3611267 w 3927930"/>
                <a:gd name="connsiteY164" fmla="*/ 921 h 59834"/>
                <a:gd name="connsiteX165" fmla="*/ 3581809 w 3927930"/>
                <a:gd name="connsiteY165" fmla="*/ 30378 h 59834"/>
                <a:gd name="connsiteX166" fmla="*/ 3611267 w 3927930"/>
                <a:gd name="connsiteY166" fmla="*/ 59835 h 59834"/>
                <a:gd name="connsiteX167" fmla="*/ 3611267 w 3927930"/>
                <a:gd name="connsiteY167" fmla="*/ 59835 h 59834"/>
                <a:gd name="connsiteX168" fmla="*/ 3467662 w 3927930"/>
                <a:gd name="connsiteY168" fmla="*/ 59835 h 59834"/>
                <a:gd name="connsiteX169" fmla="*/ 3469504 w 3927930"/>
                <a:gd name="connsiteY169" fmla="*/ 59835 h 59834"/>
                <a:gd name="connsiteX170" fmla="*/ 3498961 w 3927930"/>
                <a:gd name="connsiteY170" fmla="*/ 30378 h 59834"/>
                <a:gd name="connsiteX171" fmla="*/ 3469504 w 3927930"/>
                <a:gd name="connsiteY171" fmla="*/ 921 h 59834"/>
                <a:gd name="connsiteX172" fmla="*/ 3467662 w 3927930"/>
                <a:gd name="connsiteY172" fmla="*/ 921 h 59834"/>
                <a:gd name="connsiteX173" fmla="*/ 3438206 w 3927930"/>
                <a:gd name="connsiteY173" fmla="*/ 30378 h 59834"/>
                <a:gd name="connsiteX174" fmla="*/ 3467662 w 3927930"/>
                <a:gd name="connsiteY174" fmla="*/ 59835 h 59834"/>
                <a:gd name="connsiteX175" fmla="*/ 3467662 w 3927930"/>
                <a:gd name="connsiteY175" fmla="*/ 59835 h 59834"/>
                <a:gd name="connsiteX176" fmla="*/ 3324979 w 3927930"/>
                <a:gd name="connsiteY176" fmla="*/ 59835 h 59834"/>
                <a:gd name="connsiteX177" fmla="*/ 3326820 w 3927930"/>
                <a:gd name="connsiteY177" fmla="*/ 59835 h 59834"/>
                <a:gd name="connsiteX178" fmla="*/ 3356278 w 3927930"/>
                <a:gd name="connsiteY178" fmla="*/ 30378 h 59834"/>
                <a:gd name="connsiteX179" fmla="*/ 3326820 w 3927930"/>
                <a:gd name="connsiteY179" fmla="*/ 921 h 59834"/>
                <a:gd name="connsiteX180" fmla="*/ 3324979 w 3927930"/>
                <a:gd name="connsiteY180" fmla="*/ 921 h 59834"/>
                <a:gd name="connsiteX181" fmla="*/ 3295522 w 3927930"/>
                <a:gd name="connsiteY181" fmla="*/ 30378 h 59834"/>
                <a:gd name="connsiteX182" fmla="*/ 3324979 w 3927930"/>
                <a:gd name="connsiteY182" fmla="*/ 59835 h 59834"/>
                <a:gd name="connsiteX183" fmla="*/ 3324979 w 3927930"/>
                <a:gd name="connsiteY183" fmla="*/ 59835 h 59834"/>
                <a:gd name="connsiteX184" fmla="*/ 3182296 w 3927930"/>
                <a:gd name="connsiteY184" fmla="*/ 59835 h 59834"/>
                <a:gd name="connsiteX185" fmla="*/ 3184137 w 3927930"/>
                <a:gd name="connsiteY185" fmla="*/ 59835 h 59834"/>
                <a:gd name="connsiteX186" fmla="*/ 3213594 w 3927930"/>
                <a:gd name="connsiteY186" fmla="*/ 30378 h 59834"/>
                <a:gd name="connsiteX187" fmla="*/ 3184137 w 3927930"/>
                <a:gd name="connsiteY187" fmla="*/ 921 h 59834"/>
                <a:gd name="connsiteX188" fmla="*/ 3182296 w 3927930"/>
                <a:gd name="connsiteY188" fmla="*/ 921 h 59834"/>
                <a:gd name="connsiteX189" fmla="*/ 3152839 w 3927930"/>
                <a:gd name="connsiteY189" fmla="*/ 30378 h 59834"/>
                <a:gd name="connsiteX190" fmla="*/ 3182296 w 3927930"/>
                <a:gd name="connsiteY190" fmla="*/ 59835 h 59834"/>
                <a:gd name="connsiteX191" fmla="*/ 3182296 w 3927930"/>
                <a:gd name="connsiteY191" fmla="*/ 59835 h 59834"/>
                <a:gd name="connsiteX192" fmla="*/ 3039613 w 3927930"/>
                <a:gd name="connsiteY192" fmla="*/ 59835 h 59834"/>
                <a:gd name="connsiteX193" fmla="*/ 3041454 w 3927930"/>
                <a:gd name="connsiteY193" fmla="*/ 59835 h 59834"/>
                <a:gd name="connsiteX194" fmla="*/ 3070911 w 3927930"/>
                <a:gd name="connsiteY194" fmla="*/ 30378 h 59834"/>
                <a:gd name="connsiteX195" fmla="*/ 3041454 w 3927930"/>
                <a:gd name="connsiteY195" fmla="*/ 921 h 59834"/>
                <a:gd name="connsiteX196" fmla="*/ 3039613 w 3927930"/>
                <a:gd name="connsiteY196" fmla="*/ 921 h 59834"/>
                <a:gd name="connsiteX197" fmla="*/ 3010156 w 3927930"/>
                <a:gd name="connsiteY197" fmla="*/ 30378 h 59834"/>
                <a:gd name="connsiteX198" fmla="*/ 3039613 w 3927930"/>
                <a:gd name="connsiteY198" fmla="*/ 59835 h 59834"/>
                <a:gd name="connsiteX199" fmla="*/ 3039613 w 3927930"/>
                <a:gd name="connsiteY199" fmla="*/ 59835 h 59834"/>
                <a:gd name="connsiteX200" fmla="*/ 2896009 w 3927930"/>
                <a:gd name="connsiteY200" fmla="*/ 59835 h 59834"/>
                <a:gd name="connsiteX201" fmla="*/ 2897850 w 3927930"/>
                <a:gd name="connsiteY201" fmla="*/ 59835 h 59834"/>
                <a:gd name="connsiteX202" fmla="*/ 2927308 w 3927930"/>
                <a:gd name="connsiteY202" fmla="*/ 30378 h 59834"/>
                <a:gd name="connsiteX203" fmla="*/ 2897850 w 3927930"/>
                <a:gd name="connsiteY203" fmla="*/ 921 h 59834"/>
                <a:gd name="connsiteX204" fmla="*/ 2896009 w 3927930"/>
                <a:gd name="connsiteY204" fmla="*/ 921 h 59834"/>
                <a:gd name="connsiteX205" fmla="*/ 2866552 w 3927930"/>
                <a:gd name="connsiteY205" fmla="*/ 30378 h 59834"/>
                <a:gd name="connsiteX206" fmla="*/ 2896009 w 3927930"/>
                <a:gd name="connsiteY206" fmla="*/ 59835 h 59834"/>
                <a:gd name="connsiteX207" fmla="*/ 2896009 w 3927930"/>
                <a:gd name="connsiteY207" fmla="*/ 59835 h 59834"/>
                <a:gd name="connsiteX208" fmla="*/ 2753326 w 3927930"/>
                <a:gd name="connsiteY208" fmla="*/ 59835 h 59834"/>
                <a:gd name="connsiteX209" fmla="*/ 2755167 w 3927930"/>
                <a:gd name="connsiteY209" fmla="*/ 59835 h 59834"/>
                <a:gd name="connsiteX210" fmla="*/ 2784625 w 3927930"/>
                <a:gd name="connsiteY210" fmla="*/ 30378 h 59834"/>
                <a:gd name="connsiteX211" fmla="*/ 2755167 w 3927930"/>
                <a:gd name="connsiteY211" fmla="*/ 921 h 59834"/>
                <a:gd name="connsiteX212" fmla="*/ 2753326 w 3927930"/>
                <a:gd name="connsiteY212" fmla="*/ 921 h 59834"/>
                <a:gd name="connsiteX213" fmla="*/ 2723869 w 3927930"/>
                <a:gd name="connsiteY213" fmla="*/ 30378 h 59834"/>
                <a:gd name="connsiteX214" fmla="*/ 2753326 w 3927930"/>
                <a:gd name="connsiteY214" fmla="*/ 59835 h 59834"/>
                <a:gd name="connsiteX215" fmla="*/ 2753326 w 3927930"/>
                <a:gd name="connsiteY215" fmla="*/ 59835 h 59834"/>
                <a:gd name="connsiteX216" fmla="*/ 2610643 w 3927930"/>
                <a:gd name="connsiteY216" fmla="*/ 59835 h 59834"/>
                <a:gd name="connsiteX217" fmla="*/ 2612484 w 3927930"/>
                <a:gd name="connsiteY217" fmla="*/ 59835 h 59834"/>
                <a:gd name="connsiteX218" fmla="*/ 2612484 w 3927930"/>
                <a:gd name="connsiteY218" fmla="*/ 0 h 59834"/>
                <a:gd name="connsiteX219" fmla="*/ 2610643 w 3927930"/>
                <a:gd name="connsiteY219" fmla="*/ 0 h 59834"/>
                <a:gd name="connsiteX220" fmla="*/ 2610643 w 3927930"/>
                <a:gd name="connsiteY220" fmla="*/ 59835 h 59834"/>
                <a:gd name="connsiteX221" fmla="*/ 2610643 w 3927930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0" h="59834">
                  <a:moveTo>
                    <a:pt x="3896633" y="59835"/>
                  </a:moveTo>
                  <a:lnTo>
                    <a:pt x="3898474" y="59835"/>
                  </a:lnTo>
                  <a:cubicBezTo>
                    <a:pt x="3915044" y="59835"/>
                    <a:pt x="3927931" y="46027"/>
                    <a:pt x="3927931" y="30378"/>
                  </a:cubicBezTo>
                  <a:cubicBezTo>
                    <a:pt x="3927931" y="13808"/>
                    <a:pt x="3914123" y="921"/>
                    <a:pt x="3898474" y="921"/>
                  </a:cubicBezTo>
                  <a:lnTo>
                    <a:pt x="3896633" y="921"/>
                  </a:lnTo>
                  <a:cubicBezTo>
                    <a:pt x="3880063" y="921"/>
                    <a:pt x="3867176" y="14729"/>
                    <a:pt x="3867176" y="30378"/>
                  </a:cubicBezTo>
                  <a:cubicBezTo>
                    <a:pt x="3867176" y="46947"/>
                    <a:pt x="3880063" y="59835"/>
                    <a:pt x="3896633" y="59835"/>
                  </a:cubicBezTo>
                  <a:lnTo>
                    <a:pt x="3896633" y="59835"/>
                  </a:lnTo>
                  <a:close/>
                  <a:moveTo>
                    <a:pt x="1172764" y="59835"/>
                  </a:moveTo>
                  <a:lnTo>
                    <a:pt x="1174605" y="59835"/>
                  </a:lnTo>
                  <a:cubicBezTo>
                    <a:pt x="1191175" y="59835"/>
                    <a:pt x="1204062" y="46027"/>
                    <a:pt x="1204062" y="30378"/>
                  </a:cubicBezTo>
                  <a:cubicBezTo>
                    <a:pt x="1204062" y="13808"/>
                    <a:pt x="1190254" y="921"/>
                    <a:pt x="1174605" y="921"/>
                  </a:cubicBezTo>
                  <a:lnTo>
                    <a:pt x="1172764" y="921"/>
                  </a:lnTo>
                  <a:cubicBezTo>
                    <a:pt x="1156194" y="921"/>
                    <a:pt x="1143307" y="14729"/>
                    <a:pt x="1143307" y="30378"/>
                  </a:cubicBezTo>
                  <a:cubicBezTo>
                    <a:pt x="1143307" y="46947"/>
                    <a:pt x="1157115" y="59835"/>
                    <a:pt x="1172764" y="59835"/>
                  </a:cubicBezTo>
                  <a:lnTo>
                    <a:pt x="1172764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1" y="59835"/>
                    <a:pt x="1061379" y="46027"/>
                    <a:pt x="1061379" y="30378"/>
                  </a:cubicBezTo>
                  <a:cubicBezTo>
                    <a:pt x="1061379" y="13808"/>
                    <a:pt x="1047571" y="921"/>
                    <a:pt x="1031922" y="921"/>
                  </a:cubicBezTo>
                  <a:lnTo>
                    <a:pt x="1030081" y="921"/>
                  </a:lnTo>
                  <a:cubicBezTo>
                    <a:pt x="1013511" y="921"/>
                    <a:pt x="1000623" y="14729"/>
                    <a:pt x="1000623" y="30378"/>
                  </a:cubicBezTo>
                  <a:cubicBezTo>
                    <a:pt x="1000623" y="4694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9" y="59835"/>
                  </a:lnTo>
                  <a:cubicBezTo>
                    <a:pt x="905808" y="59835"/>
                    <a:pt x="918696" y="46027"/>
                    <a:pt x="918696" y="30378"/>
                  </a:cubicBezTo>
                  <a:cubicBezTo>
                    <a:pt x="918696" y="13808"/>
                    <a:pt x="904888" y="921"/>
                    <a:pt x="889239" y="921"/>
                  </a:cubicBezTo>
                  <a:lnTo>
                    <a:pt x="887398" y="921"/>
                  </a:lnTo>
                  <a:cubicBezTo>
                    <a:pt x="870828" y="921"/>
                    <a:pt x="857941" y="14729"/>
                    <a:pt x="857941" y="30378"/>
                  </a:cubicBezTo>
                  <a:cubicBezTo>
                    <a:pt x="857020" y="4694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4" y="59835"/>
                  </a:moveTo>
                  <a:lnTo>
                    <a:pt x="746556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1"/>
                    <a:pt x="746556" y="921"/>
                  </a:cubicBezTo>
                  <a:lnTo>
                    <a:pt x="744714" y="921"/>
                  </a:lnTo>
                  <a:cubicBezTo>
                    <a:pt x="728145" y="921"/>
                    <a:pt x="715257" y="14729"/>
                    <a:pt x="715257" y="30378"/>
                  </a:cubicBezTo>
                  <a:cubicBezTo>
                    <a:pt x="714337" y="46947"/>
                    <a:pt x="728145" y="59835"/>
                    <a:pt x="744714" y="59835"/>
                  </a:cubicBezTo>
                  <a:lnTo>
                    <a:pt x="744714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09" y="46027"/>
                    <a:pt x="632409" y="30378"/>
                  </a:cubicBezTo>
                  <a:cubicBezTo>
                    <a:pt x="632409" y="13808"/>
                    <a:pt x="618601" y="921"/>
                    <a:pt x="602952" y="921"/>
                  </a:cubicBezTo>
                  <a:lnTo>
                    <a:pt x="601111" y="921"/>
                  </a:lnTo>
                  <a:cubicBezTo>
                    <a:pt x="584541" y="921"/>
                    <a:pt x="571653" y="14729"/>
                    <a:pt x="571653" y="30378"/>
                  </a:cubicBezTo>
                  <a:cubicBezTo>
                    <a:pt x="571653" y="4694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8" y="59835"/>
                    <a:pt x="489726" y="46027"/>
                    <a:pt x="489726" y="30378"/>
                  </a:cubicBezTo>
                  <a:cubicBezTo>
                    <a:pt x="489726" y="13808"/>
                    <a:pt x="475918" y="921"/>
                    <a:pt x="460268" y="921"/>
                  </a:cubicBezTo>
                  <a:lnTo>
                    <a:pt x="458428" y="921"/>
                  </a:lnTo>
                  <a:cubicBezTo>
                    <a:pt x="441858" y="921"/>
                    <a:pt x="428970" y="14729"/>
                    <a:pt x="428970" y="30378"/>
                  </a:cubicBezTo>
                  <a:cubicBezTo>
                    <a:pt x="428970" y="4694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4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3234" y="921"/>
                    <a:pt x="317585" y="921"/>
                  </a:cubicBezTo>
                  <a:lnTo>
                    <a:pt x="315744" y="921"/>
                  </a:lnTo>
                  <a:cubicBezTo>
                    <a:pt x="299175" y="921"/>
                    <a:pt x="286287" y="14729"/>
                    <a:pt x="286287" y="30378"/>
                  </a:cubicBezTo>
                  <a:cubicBezTo>
                    <a:pt x="285366" y="46947"/>
                    <a:pt x="299175" y="59835"/>
                    <a:pt x="315744" y="59835"/>
                  </a:cubicBezTo>
                  <a:lnTo>
                    <a:pt x="315744" y="59835"/>
                  </a:lnTo>
                  <a:close/>
                  <a:moveTo>
                    <a:pt x="172141" y="59835"/>
                  </a:moveTo>
                  <a:lnTo>
                    <a:pt x="173981" y="59835"/>
                  </a:lnTo>
                  <a:cubicBezTo>
                    <a:pt x="190551" y="59835"/>
                    <a:pt x="203439" y="46027"/>
                    <a:pt x="203439" y="30378"/>
                  </a:cubicBezTo>
                  <a:cubicBezTo>
                    <a:pt x="203439" y="13808"/>
                    <a:pt x="189631" y="921"/>
                    <a:pt x="173981" y="921"/>
                  </a:cubicBezTo>
                  <a:lnTo>
                    <a:pt x="172141" y="921"/>
                  </a:lnTo>
                  <a:cubicBezTo>
                    <a:pt x="155571" y="921"/>
                    <a:pt x="142683" y="14729"/>
                    <a:pt x="142683" y="30378"/>
                  </a:cubicBezTo>
                  <a:cubicBezTo>
                    <a:pt x="142683" y="46947"/>
                    <a:pt x="155571" y="59835"/>
                    <a:pt x="172141" y="59835"/>
                  </a:cubicBezTo>
                  <a:lnTo>
                    <a:pt x="172141" y="59835"/>
                  </a:lnTo>
                  <a:close/>
                  <a:moveTo>
                    <a:pt x="29457" y="59835"/>
                  </a:moveTo>
                  <a:lnTo>
                    <a:pt x="31298" y="59835"/>
                  </a:lnTo>
                  <a:cubicBezTo>
                    <a:pt x="47868" y="59835"/>
                    <a:pt x="60755" y="46027"/>
                    <a:pt x="60755" y="30378"/>
                  </a:cubicBezTo>
                  <a:cubicBezTo>
                    <a:pt x="60755" y="13808"/>
                    <a:pt x="46947" y="921"/>
                    <a:pt x="31298" y="921"/>
                  </a:cubicBezTo>
                  <a:lnTo>
                    <a:pt x="29457" y="921"/>
                  </a:lnTo>
                  <a:cubicBezTo>
                    <a:pt x="12887" y="921"/>
                    <a:pt x="0" y="14729"/>
                    <a:pt x="0" y="30378"/>
                  </a:cubicBezTo>
                  <a:cubicBezTo>
                    <a:pt x="0" y="46947"/>
                    <a:pt x="12887" y="59835"/>
                    <a:pt x="29457" y="59835"/>
                  </a:cubicBezTo>
                  <a:lnTo>
                    <a:pt x="29457" y="59835"/>
                  </a:lnTo>
                  <a:close/>
                  <a:moveTo>
                    <a:pt x="2464277" y="59835"/>
                  </a:moveTo>
                  <a:lnTo>
                    <a:pt x="2466118" y="59835"/>
                  </a:lnTo>
                  <a:cubicBezTo>
                    <a:pt x="2482688" y="59835"/>
                    <a:pt x="2495576" y="46027"/>
                    <a:pt x="2495576" y="30378"/>
                  </a:cubicBezTo>
                  <a:cubicBezTo>
                    <a:pt x="2495576" y="13808"/>
                    <a:pt x="2481768" y="921"/>
                    <a:pt x="2466118" y="921"/>
                  </a:cubicBezTo>
                  <a:lnTo>
                    <a:pt x="2464277" y="921"/>
                  </a:lnTo>
                  <a:cubicBezTo>
                    <a:pt x="2447708" y="921"/>
                    <a:pt x="2434820" y="14729"/>
                    <a:pt x="2434820" y="30378"/>
                  </a:cubicBezTo>
                  <a:cubicBezTo>
                    <a:pt x="2433900" y="46947"/>
                    <a:pt x="2447708" y="59835"/>
                    <a:pt x="2464277" y="59835"/>
                  </a:cubicBezTo>
                  <a:lnTo>
                    <a:pt x="2464277" y="59835"/>
                  </a:lnTo>
                  <a:close/>
                  <a:moveTo>
                    <a:pt x="2320674" y="59835"/>
                  </a:moveTo>
                  <a:lnTo>
                    <a:pt x="2322515" y="59835"/>
                  </a:lnTo>
                  <a:cubicBezTo>
                    <a:pt x="2339084" y="59835"/>
                    <a:pt x="2351972" y="46027"/>
                    <a:pt x="2351972" y="30378"/>
                  </a:cubicBezTo>
                  <a:cubicBezTo>
                    <a:pt x="2351972" y="13808"/>
                    <a:pt x="2338164" y="921"/>
                    <a:pt x="2322515" y="921"/>
                  </a:cubicBezTo>
                  <a:lnTo>
                    <a:pt x="2320674" y="921"/>
                  </a:lnTo>
                  <a:cubicBezTo>
                    <a:pt x="2304104" y="921"/>
                    <a:pt x="2291216" y="14729"/>
                    <a:pt x="2291216" y="30378"/>
                  </a:cubicBezTo>
                  <a:cubicBezTo>
                    <a:pt x="2291216" y="46947"/>
                    <a:pt x="2305024" y="59835"/>
                    <a:pt x="2320674" y="59835"/>
                  </a:cubicBezTo>
                  <a:lnTo>
                    <a:pt x="2320674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5481" y="921"/>
                    <a:pt x="2179832" y="921"/>
                  </a:cubicBezTo>
                  <a:lnTo>
                    <a:pt x="2177990" y="921"/>
                  </a:lnTo>
                  <a:cubicBezTo>
                    <a:pt x="2161421" y="921"/>
                    <a:pt x="2148533" y="14729"/>
                    <a:pt x="2148533" y="30378"/>
                  </a:cubicBezTo>
                  <a:cubicBezTo>
                    <a:pt x="2148533" y="4694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8" y="59835"/>
                  </a:lnTo>
                  <a:cubicBezTo>
                    <a:pt x="2053718" y="59835"/>
                    <a:pt x="2066606" y="46027"/>
                    <a:pt x="2066606" y="30378"/>
                  </a:cubicBezTo>
                  <a:cubicBezTo>
                    <a:pt x="2066606" y="13808"/>
                    <a:pt x="2052798" y="921"/>
                    <a:pt x="2037148" y="921"/>
                  </a:cubicBezTo>
                  <a:lnTo>
                    <a:pt x="2035307" y="921"/>
                  </a:lnTo>
                  <a:cubicBezTo>
                    <a:pt x="2018738" y="921"/>
                    <a:pt x="2005850" y="14729"/>
                    <a:pt x="2005850" y="30378"/>
                  </a:cubicBezTo>
                  <a:cubicBezTo>
                    <a:pt x="2004930" y="4694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5" y="59835"/>
                    <a:pt x="1923922" y="46027"/>
                    <a:pt x="1923922" y="30378"/>
                  </a:cubicBezTo>
                  <a:cubicBezTo>
                    <a:pt x="1923922" y="13808"/>
                    <a:pt x="1910114" y="921"/>
                    <a:pt x="1894465" y="921"/>
                  </a:cubicBezTo>
                  <a:lnTo>
                    <a:pt x="1892624" y="921"/>
                  </a:lnTo>
                  <a:cubicBezTo>
                    <a:pt x="1876054" y="921"/>
                    <a:pt x="1863167" y="14729"/>
                    <a:pt x="1863167" y="30378"/>
                  </a:cubicBezTo>
                  <a:cubicBezTo>
                    <a:pt x="1862246" y="46947"/>
                    <a:pt x="1876054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1" y="59835"/>
                  </a:lnTo>
                  <a:cubicBezTo>
                    <a:pt x="1767431" y="59835"/>
                    <a:pt x="1780318" y="46027"/>
                    <a:pt x="1780318" y="30378"/>
                  </a:cubicBezTo>
                  <a:cubicBezTo>
                    <a:pt x="1780318" y="13808"/>
                    <a:pt x="1766510" y="921"/>
                    <a:pt x="1750861" y="921"/>
                  </a:cubicBezTo>
                  <a:lnTo>
                    <a:pt x="1749020" y="921"/>
                  </a:lnTo>
                  <a:cubicBezTo>
                    <a:pt x="1732450" y="921"/>
                    <a:pt x="1719563" y="14729"/>
                    <a:pt x="1719563" y="30378"/>
                  </a:cubicBezTo>
                  <a:cubicBezTo>
                    <a:pt x="1719563" y="46947"/>
                    <a:pt x="1732450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8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1"/>
                    <a:pt x="1608178" y="921"/>
                  </a:cubicBezTo>
                  <a:lnTo>
                    <a:pt x="1606337" y="921"/>
                  </a:lnTo>
                  <a:cubicBezTo>
                    <a:pt x="1589767" y="921"/>
                    <a:pt x="1576880" y="14729"/>
                    <a:pt x="1576880" y="30378"/>
                  </a:cubicBezTo>
                  <a:cubicBezTo>
                    <a:pt x="1575959" y="46947"/>
                    <a:pt x="1589767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5" y="59835"/>
                    <a:pt x="1494952" y="46027"/>
                    <a:pt x="1494952" y="30378"/>
                  </a:cubicBezTo>
                  <a:cubicBezTo>
                    <a:pt x="1494952" y="13808"/>
                    <a:pt x="1481144" y="921"/>
                    <a:pt x="1465495" y="921"/>
                  </a:cubicBezTo>
                  <a:lnTo>
                    <a:pt x="1463654" y="921"/>
                  </a:lnTo>
                  <a:cubicBezTo>
                    <a:pt x="1447084" y="921"/>
                    <a:pt x="1434197" y="14729"/>
                    <a:pt x="1434197" y="30378"/>
                  </a:cubicBezTo>
                  <a:cubicBezTo>
                    <a:pt x="1433276" y="46947"/>
                    <a:pt x="1447084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8" y="46027"/>
                    <a:pt x="1351348" y="30378"/>
                  </a:cubicBezTo>
                  <a:cubicBezTo>
                    <a:pt x="1351348" y="13808"/>
                    <a:pt x="1337540" y="921"/>
                    <a:pt x="1321891" y="921"/>
                  </a:cubicBezTo>
                  <a:lnTo>
                    <a:pt x="1320050" y="921"/>
                  </a:lnTo>
                  <a:cubicBezTo>
                    <a:pt x="1303480" y="921"/>
                    <a:pt x="1290593" y="14729"/>
                    <a:pt x="1290593" y="30378"/>
                  </a:cubicBezTo>
                  <a:cubicBezTo>
                    <a:pt x="1290593" y="46947"/>
                    <a:pt x="1303480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50" y="59835"/>
                  </a:moveTo>
                  <a:lnTo>
                    <a:pt x="3755791" y="59835"/>
                  </a:lnTo>
                  <a:cubicBezTo>
                    <a:pt x="3772360" y="59835"/>
                    <a:pt x="3785248" y="46027"/>
                    <a:pt x="3785248" y="30378"/>
                  </a:cubicBezTo>
                  <a:cubicBezTo>
                    <a:pt x="3785248" y="13808"/>
                    <a:pt x="3771440" y="921"/>
                    <a:pt x="3755791" y="921"/>
                  </a:cubicBezTo>
                  <a:lnTo>
                    <a:pt x="3753950" y="921"/>
                  </a:lnTo>
                  <a:cubicBezTo>
                    <a:pt x="3737380" y="921"/>
                    <a:pt x="3724492" y="14729"/>
                    <a:pt x="3724492" y="30378"/>
                  </a:cubicBezTo>
                  <a:cubicBezTo>
                    <a:pt x="3724492" y="46947"/>
                    <a:pt x="3737380" y="59835"/>
                    <a:pt x="3753950" y="59835"/>
                  </a:cubicBezTo>
                  <a:lnTo>
                    <a:pt x="3753950" y="59835"/>
                  </a:lnTo>
                  <a:close/>
                  <a:moveTo>
                    <a:pt x="3611267" y="59835"/>
                  </a:moveTo>
                  <a:lnTo>
                    <a:pt x="3613108" y="59835"/>
                  </a:lnTo>
                  <a:cubicBezTo>
                    <a:pt x="3629677" y="59835"/>
                    <a:pt x="3642564" y="46027"/>
                    <a:pt x="3642564" y="30378"/>
                  </a:cubicBezTo>
                  <a:cubicBezTo>
                    <a:pt x="3642564" y="13808"/>
                    <a:pt x="3628756" y="921"/>
                    <a:pt x="3613108" y="921"/>
                  </a:cubicBezTo>
                  <a:lnTo>
                    <a:pt x="3611267" y="921"/>
                  </a:lnTo>
                  <a:cubicBezTo>
                    <a:pt x="3594697" y="921"/>
                    <a:pt x="3581809" y="14729"/>
                    <a:pt x="3581809" y="30378"/>
                  </a:cubicBezTo>
                  <a:cubicBezTo>
                    <a:pt x="3580889" y="46947"/>
                    <a:pt x="3594697" y="59835"/>
                    <a:pt x="3611267" y="59835"/>
                  </a:cubicBezTo>
                  <a:lnTo>
                    <a:pt x="3611267" y="59835"/>
                  </a:lnTo>
                  <a:close/>
                  <a:moveTo>
                    <a:pt x="3467662" y="59835"/>
                  </a:moveTo>
                  <a:lnTo>
                    <a:pt x="3469504" y="59835"/>
                  </a:lnTo>
                  <a:cubicBezTo>
                    <a:pt x="3486073" y="59835"/>
                    <a:pt x="3498961" y="46027"/>
                    <a:pt x="3498961" y="30378"/>
                  </a:cubicBezTo>
                  <a:cubicBezTo>
                    <a:pt x="3498961" y="13808"/>
                    <a:pt x="3485153" y="921"/>
                    <a:pt x="3469504" y="921"/>
                  </a:cubicBezTo>
                  <a:lnTo>
                    <a:pt x="3467662" y="921"/>
                  </a:lnTo>
                  <a:cubicBezTo>
                    <a:pt x="3451093" y="921"/>
                    <a:pt x="3438206" y="14729"/>
                    <a:pt x="3438206" y="30378"/>
                  </a:cubicBezTo>
                  <a:cubicBezTo>
                    <a:pt x="3438206" y="46947"/>
                    <a:pt x="3451093" y="59835"/>
                    <a:pt x="3467662" y="59835"/>
                  </a:cubicBezTo>
                  <a:lnTo>
                    <a:pt x="3467662" y="59835"/>
                  </a:lnTo>
                  <a:close/>
                  <a:moveTo>
                    <a:pt x="3324979" y="59835"/>
                  </a:moveTo>
                  <a:lnTo>
                    <a:pt x="3326820" y="59835"/>
                  </a:lnTo>
                  <a:cubicBezTo>
                    <a:pt x="3343390" y="59835"/>
                    <a:pt x="3356278" y="46027"/>
                    <a:pt x="3356278" y="30378"/>
                  </a:cubicBezTo>
                  <a:cubicBezTo>
                    <a:pt x="3356278" y="13808"/>
                    <a:pt x="3342470" y="921"/>
                    <a:pt x="3326820" y="921"/>
                  </a:cubicBezTo>
                  <a:lnTo>
                    <a:pt x="3324979" y="921"/>
                  </a:lnTo>
                  <a:cubicBezTo>
                    <a:pt x="3308410" y="921"/>
                    <a:pt x="3295522" y="14729"/>
                    <a:pt x="3295522" y="30378"/>
                  </a:cubicBezTo>
                  <a:cubicBezTo>
                    <a:pt x="3295522" y="46947"/>
                    <a:pt x="3308410" y="59835"/>
                    <a:pt x="3324979" y="59835"/>
                  </a:cubicBezTo>
                  <a:lnTo>
                    <a:pt x="3324979" y="59835"/>
                  </a:lnTo>
                  <a:close/>
                  <a:moveTo>
                    <a:pt x="3182296" y="59835"/>
                  </a:moveTo>
                  <a:lnTo>
                    <a:pt x="3184137" y="59835"/>
                  </a:lnTo>
                  <a:cubicBezTo>
                    <a:pt x="3200707" y="59835"/>
                    <a:pt x="3213594" y="46027"/>
                    <a:pt x="3213594" y="30378"/>
                  </a:cubicBezTo>
                  <a:cubicBezTo>
                    <a:pt x="3213594" y="13808"/>
                    <a:pt x="3199786" y="921"/>
                    <a:pt x="3184137" y="921"/>
                  </a:cubicBezTo>
                  <a:lnTo>
                    <a:pt x="3182296" y="921"/>
                  </a:lnTo>
                  <a:cubicBezTo>
                    <a:pt x="3165726" y="921"/>
                    <a:pt x="3152839" y="14729"/>
                    <a:pt x="3152839" y="30378"/>
                  </a:cubicBezTo>
                  <a:cubicBezTo>
                    <a:pt x="3151918" y="46947"/>
                    <a:pt x="3165726" y="59835"/>
                    <a:pt x="3182296" y="59835"/>
                  </a:cubicBezTo>
                  <a:lnTo>
                    <a:pt x="3182296" y="59835"/>
                  </a:lnTo>
                  <a:close/>
                  <a:moveTo>
                    <a:pt x="3039613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1"/>
                    <a:pt x="3041454" y="921"/>
                  </a:cubicBezTo>
                  <a:lnTo>
                    <a:pt x="3039613" y="921"/>
                  </a:lnTo>
                  <a:cubicBezTo>
                    <a:pt x="3023043" y="921"/>
                    <a:pt x="3010156" y="14729"/>
                    <a:pt x="3010156" y="30378"/>
                  </a:cubicBezTo>
                  <a:cubicBezTo>
                    <a:pt x="3009235" y="46947"/>
                    <a:pt x="3023043" y="59835"/>
                    <a:pt x="3039613" y="59835"/>
                  </a:cubicBezTo>
                  <a:lnTo>
                    <a:pt x="3039613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8" y="46027"/>
                    <a:pt x="2927308" y="30378"/>
                  </a:cubicBezTo>
                  <a:cubicBezTo>
                    <a:pt x="2927308" y="13808"/>
                    <a:pt x="2913500" y="921"/>
                    <a:pt x="2897850" y="921"/>
                  </a:cubicBezTo>
                  <a:lnTo>
                    <a:pt x="2896009" y="921"/>
                  </a:lnTo>
                  <a:cubicBezTo>
                    <a:pt x="2879440" y="921"/>
                    <a:pt x="2866552" y="14729"/>
                    <a:pt x="2866552" y="30378"/>
                  </a:cubicBezTo>
                  <a:cubicBezTo>
                    <a:pt x="2866552" y="46947"/>
                    <a:pt x="2879440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7" y="59835"/>
                  </a:lnTo>
                  <a:cubicBezTo>
                    <a:pt x="2771737" y="59835"/>
                    <a:pt x="2784625" y="46027"/>
                    <a:pt x="2784625" y="30378"/>
                  </a:cubicBezTo>
                  <a:cubicBezTo>
                    <a:pt x="2784625" y="13808"/>
                    <a:pt x="2770816" y="921"/>
                    <a:pt x="2755167" y="921"/>
                  </a:cubicBezTo>
                  <a:lnTo>
                    <a:pt x="2753326" y="921"/>
                  </a:lnTo>
                  <a:cubicBezTo>
                    <a:pt x="2736756" y="921"/>
                    <a:pt x="2723869" y="14729"/>
                    <a:pt x="2723869" y="30378"/>
                  </a:cubicBezTo>
                  <a:cubicBezTo>
                    <a:pt x="2722948" y="4694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4" y="59835"/>
                  </a:lnTo>
                  <a:cubicBezTo>
                    <a:pt x="2652067" y="59835"/>
                    <a:pt x="2652067" y="0"/>
                    <a:pt x="2612484" y="0"/>
                  </a:cubicBezTo>
                  <a:lnTo>
                    <a:pt x="2610643" y="0"/>
                  </a:lnTo>
                  <a:cubicBezTo>
                    <a:pt x="2571060" y="0"/>
                    <a:pt x="2571060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E647D4A-1DAC-407B-A800-278E8891E2B2}"/>
                </a:ext>
              </a:extLst>
            </p:cNvPr>
            <p:cNvSpPr/>
            <p:nvPr/>
          </p:nvSpPr>
          <p:spPr>
            <a:xfrm>
              <a:off x="1925192" y="4655774"/>
              <a:ext cx="1963937" cy="29917"/>
            </a:xfrm>
            <a:custGeom>
              <a:avLst/>
              <a:gdLst>
                <a:gd name="connsiteX0" fmla="*/ 3896633 w 3927930"/>
                <a:gd name="connsiteY0" fmla="*/ 59835 h 59834"/>
                <a:gd name="connsiteX1" fmla="*/ 3898474 w 3927930"/>
                <a:gd name="connsiteY1" fmla="*/ 59835 h 59834"/>
                <a:gd name="connsiteX2" fmla="*/ 3927931 w 3927930"/>
                <a:gd name="connsiteY2" fmla="*/ 30378 h 59834"/>
                <a:gd name="connsiteX3" fmla="*/ 3898474 w 3927930"/>
                <a:gd name="connsiteY3" fmla="*/ 920 h 59834"/>
                <a:gd name="connsiteX4" fmla="*/ 3896633 w 3927930"/>
                <a:gd name="connsiteY4" fmla="*/ 920 h 59834"/>
                <a:gd name="connsiteX5" fmla="*/ 3867176 w 3927930"/>
                <a:gd name="connsiteY5" fmla="*/ 30378 h 59834"/>
                <a:gd name="connsiteX6" fmla="*/ 3896633 w 3927930"/>
                <a:gd name="connsiteY6" fmla="*/ 59835 h 59834"/>
                <a:gd name="connsiteX7" fmla="*/ 3896633 w 3927930"/>
                <a:gd name="connsiteY7" fmla="*/ 59835 h 59834"/>
                <a:gd name="connsiteX8" fmla="*/ 1172764 w 3927930"/>
                <a:gd name="connsiteY8" fmla="*/ 59835 h 59834"/>
                <a:gd name="connsiteX9" fmla="*/ 1174605 w 3927930"/>
                <a:gd name="connsiteY9" fmla="*/ 59835 h 59834"/>
                <a:gd name="connsiteX10" fmla="*/ 1204062 w 3927930"/>
                <a:gd name="connsiteY10" fmla="*/ 30378 h 59834"/>
                <a:gd name="connsiteX11" fmla="*/ 1174605 w 3927930"/>
                <a:gd name="connsiteY11" fmla="*/ 920 h 59834"/>
                <a:gd name="connsiteX12" fmla="*/ 1172764 w 3927930"/>
                <a:gd name="connsiteY12" fmla="*/ 920 h 59834"/>
                <a:gd name="connsiteX13" fmla="*/ 1143307 w 3927930"/>
                <a:gd name="connsiteY13" fmla="*/ 30378 h 59834"/>
                <a:gd name="connsiteX14" fmla="*/ 1172764 w 3927930"/>
                <a:gd name="connsiteY14" fmla="*/ 59835 h 59834"/>
                <a:gd name="connsiteX15" fmla="*/ 1172764 w 3927930"/>
                <a:gd name="connsiteY15" fmla="*/ 59835 h 59834"/>
                <a:gd name="connsiteX16" fmla="*/ 1030081 w 3927930"/>
                <a:gd name="connsiteY16" fmla="*/ 59835 h 59834"/>
                <a:gd name="connsiteX17" fmla="*/ 1031922 w 3927930"/>
                <a:gd name="connsiteY17" fmla="*/ 59835 h 59834"/>
                <a:gd name="connsiteX18" fmla="*/ 1061379 w 3927930"/>
                <a:gd name="connsiteY18" fmla="*/ 30378 h 59834"/>
                <a:gd name="connsiteX19" fmla="*/ 1031922 w 3927930"/>
                <a:gd name="connsiteY19" fmla="*/ 920 h 59834"/>
                <a:gd name="connsiteX20" fmla="*/ 1030081 w 3927930"/>
                <a:gd name="connsiteY20" fmla="*/ 920 h 59834"/>
                <a:gd name="connsiteX21" fmla="*/ 1000623 w 3927930"/>
                <a:gd name="connsiteY21" fmla="*/ 30378 h 59834"/>
                <a:gd name="connsiteX22" fmla="*/ 1030081 w 3927930"/>
                <a:gd name="connsiteY22" fmla="*/ 59835 h 59834"/>
                <a:gd name="connsiteX23" fmla="*/ 1030081 w 3927930"/>
                <a:gd name="connsiteY23" fmla="*/ 59835 h 59834"/>
                <a:gd name="connsiteX24" fmla="*/ 887398 w 3927930"/>
                <a:gd name="connsiteY24" fmla="*/ 59835 h 59834"/>
                <a:gd name="connsiteX25" fmla="*/ 889239 w 3927930"/>
                <a:gd name="connsiteY25" fmla="*/ 59835 h 59834"/>
                <a:gd name="connsiteX26" fmla="*/ 918696 w 3927930"/>
                <a:gd name="connsiteY26" fmla="*/ 30378 h 59834"/>
                <a:gd name="connsiteX27" fmla="*/ 889239 w 3927930"/>
                <a:gd name="connsiteY27" fmla="*/ 920 h 59834"/>
                <a:gd name="connsiteX28" fmla="*/ 887398 w 3927930"/>
                <a:gd name="connsiteY28" fmla="*/ 920 h 59834"/>
                <a:gd name="connsiteX29" fmla="*/ 857941 w 3927930"/>
                <a:gd name="connsiteY29" fmla="*/ 30378 h 59834"/>
                <a:gd name="connsiteX30" fmla="*/ 887398 w 3927930"/>
                <a:gd name="connsiteY30" fmla="*/ 59835 h 59834"/>
                <a:gd name="connsiteX31" fmla="*/ 887398 w 3927930"/>
                <a:gd name="connsiteY31" fmla="*/ 59835 h 59834"/>
                <a:gd name="connsiteX32" fmla="*/ 744714 w 3927930"/>
                <a:gd name="connsiteY32" fmla="*/ 59835 h 59834"/>
                <a:gd name="connsiteX33" fmla="*/ 746556 w 3927930"/>
                <a:gd name="connsiteY33" fmla="*/ 59835 h 59834"/>
                <a:gd name="connsiteX34" fmla="*/ 776013 w 3927930"/>
                <a:gd name="connsiteY34" fmla="*/ 30378 h 59834"/>
                <a:gd name="connsiteX35" fmla="*/ 746556 w 3927930"/>
                <a:gd name="connsiteY35" fmla="*/ 920 h 59834"/>
                <a:gd name="connsiteX36" fmla="*/ 744714 w 3927930"/>
                <a:gd name="connsiteY36" fmla="*/ 920 h 59834"/>
                <a:gd name="connsiteX37" fmla="*/ 715257 w 3927930"/>
                <a:gd name="connsiteY37" fmla="*/ 30378 h 59834"/>
                <a:gd name="connsiteX38" fmla="*/ 744714 w 3927930"/>
                <a:gd name="connsiteY38" fmla="*/ 59835 h 59834"/>
                <a:gd name="connsiteX39" fmla="*/ 744714 w 3927930"/>
                <a:gd name="connsiteY39" fmla="*/ 59835 h 59834"/>
                <a:gd name="connsiteX40" fmla="*/ 601111 w 3927930"/>
                <a:gd name="connsiteY40" fmla="*/ 59835 h 59834"/>
                <a:gd name="connsiteX41" fmla="*/ 602952 w 3927930"/>
                <a:gd name="connsiteY41" fmla="*/ 59835 h 59834"/>
                <a:gd name="connsiteX42" fmla="*/ 632409 w 3927930"/>
                <a:gd name="connsiteY42" fmla="*/ 30378 h 59834"/>
                <a:gd name="connsiteX43" fmla="*/ 602952 w 3927930"/>
                <a:gd name="connsiteY43" fmla="*/ 920 h 59834"/>
                <a:gd name="connsiteX44" fmla="*/ 601111 w 3927930"/>
                <a:gd name="connsiteY44" fmla="*/ 920 h 59834"/>
                <a:gd name="connsiteX45" fmla="*/ 571653 w 3927930"/>
                <a:gd name="connsiteY45" fmla="*/ 30378 h 59834"/>
                <a:gd name="connsiteX46" fmla="*/ 601111 w 3927930"/>
                <a:gd name="connsiteY46" fmla="*/ 59835 h 59834"/>
                <a:gd name="connsiteX47" fmla="*/ 601111 w 3927930"/>
                <a:gd name="connsiteY47" fmla="*/ 59835 h 59834"/>
                <a:gd name="connsiteX48" fmla="*/ 458428 w 3927930"/>
                <a:gd name="connsiteY48" fmla="*/ 59835 h 59834"/>
                <a:gd name="connsiteX49" fmla="*/ 460268 w 3927930"/>
                <a:gd name="connsiteY49" fmla="*/ 59835 h 59834"/>
                <a:gd name="connsiteX50" fmla="*/ 489726 w 3927930"/>
                <a:gd name="connsiteY50" fmla="*/ 30378 h 59834"/>
                <a:gd name="connsiteX51" fmla="*/ 460268 w 3927930"/>
                <a:gd name="connsiteY51" fmla="*/ 920 h 59834"/>
                <a:gd name="connsiteX52" fmla="*/ 458428 w 3927930"/>
                <a:gd name="connsiteY52" fmla="*/ 920 h 59834"/>
                <a:gd name="connsiteX53" fmla="*/ 428970 w 3927930"/>
                <a:gd name="connsiteY53" fmla="*/ 30378 h 59834"/>
                <a:gd name="connsiteX54" fmla="*/ 458428 w 3927930"/>
                <a:gd name="connsiteY54" fmla="*/ 59835 h 59834"/>
                <a:gd name="connsiteX55" fmla="*/ 458428 w 3927930"/>
                <a:gd name="connsiteY55" fmla="*/ 59835 h 59834"/>
                <a:gd name="connsiteX56" fmla="*/ 315744 w 3927930"/>
                <a:gd name="connsiteY56" fmla="*/ 59835 h 59834"/>
                <a:gd name="connsiteX57" fmla="*/ 317585 w 3927930"/>
                <a:gd name="connsiteY57" fmla="*/ 59835 h 59834"/>
                <a:gd name="connsiteX58" fmla="*/ 347043 w 3927930"/>
                <a:gd name="connsiteY58" fmla="*/ 30378 h 59834"/>
                <a:gd name="connsiteX59" fmla="*/ 317585 w 3927930"/>
                <a:gd name="connsiteY59" fmla="*/ 920 h 59834"/>
                <a:gd name="connsiteX60" fmla="*/ 315744 w 3927930"/>
                <a:gd name="connsiteY60" fmla="*/ 920 h 59834"/>
                <a:gd name="connsiteX61" fmla="*/ 286287 w 3927930"/>
                <a:gd name="connsiteY61" fmla="*/ 30378 h 59834"/>
                <a:gd name="connsiteX62" fmla="*/ 315744 w 3927930"/>
                <a:gd name="connsiteY62" fmla="*/ 59835 h 59834"/>
                <a:gd name="connsiteX63" fmla="*/ 315744 w 3927930"/>
                <a:gd name="connsiteY63" fmla="*/ 59835 h 59834"/>
                <a:gd name="connsiteX64" fmla="*/ 172141 w 3927930"/>
                <a:gd name="connsiteY64" fmla="*/ 59835 h 59834"/>
                <a:gd name="connsiteX65" fmla="*/ 173981 w 3927930"/>
                <a:gd name="connsiteY65" fmla="*/ 59835 h 59834"/>
                <a:gd name="connsiteX66" fmla="*/ 203439 w 3927930"/>
                <a:gd name="connsiteY66" fmla="*/ 30378 h 59834"/>
                <a:gd name="connsiteX67" fmla="*/ 173981 w 3927930"/>
                <a:gd name="connsiteY67" fmla="*/ 920 h 59834"/>
                <a:gd name="connsiteX68" fmla="*/ 172141 w 3927930"/>
                <a:gd name="connsiteY68" fmla="*/ 920 h 59834"/>
                <a:gd name="connsiteX69" fmla="*/ 142683 w 3927930"/>
                <a:gd name="connsiteY69" fmla="*/ 30378 h 59834"/>
                <a:gd name="connsiteX70" fmla="*/ 172141 w 3927930"/>
                <a:gd name="connsiteY70" fmla="*/ 59835 h 59834"/>
                <a:gd name="connsiteX71" fmla="*/ 172141 w 3927930"/>
                <a:gd name="connsiteY71" fmla="*/ 59835 h 59834"/>
                <a:gd name="connsiteX72" fmla="*/ 29457 w 3927930"/>
                <a:gd name="connsiteY72" fmla="*/ 59835 h 59834"/>
                <a:gd name="connsiteX73" fmla="*/ 31298 w 3927930"/>
                <a:gd name="connsiteY73" fmla="*/ 59835 h 59834"/>
                <a:gd name="connsiteX74" fmla="*/ 60755 w 3927930"/>
                <a:gd name="connsiteY74" fmla="*/ 30378 h 59834"/>
                <a:gd name="connsiteX75" fmla="*/ 31298 w 3927930"/>
                <a:gd name="connsiteY75" fmla="*/ 920 h 59834"/>
                <a:gd name="connsiteX76" fmla="*/ 29457 w 3927930"/>
                <a:gd name="connsiteY76" fmla="*/ 920 h 59834"/>
                <a:gd name="connsiteX77" fmla="*/ 0 w 3927930"/>
                <a:gd name="connsiteY77" fmla="*/ 30378 h 59834"/>
                <a:gd name="connsiteX78" fmla="*/ 29457 w 3927930"/>
                <a:gd name="connsiteY78" fmla="*/ 59835 h 59834"/>
                <a:gd name="connsiteX79" fmla="*/ 29457 w 3927930"/>
                <a:gd name="connsiteY79" fmla="*/ 59835 h 59834"/>
                <a:gd name="connsiteX80" fmla="*/ 2464277 w 3927930"/>
                <a:gd name="connsiteY80" fmla="*/ 59835 h 59834"/>
                <a:gd name="connsiteX81" fmla="*/ 2466118 w 3927930"/>
                <a:gd name="connsiteY81" fmla="*/ 59835 h 59834"/>
                <a:gd name="connsiteX82" fmla="*/ 2495576 w 3927930"/>
                <a:gd name="connsiteY82" fmla="*/ 30378 h 59834"/>
                <a:gd name="connsiteX83" fmla="*/ 2466118 w 3927930"/>
                <a:gd name="connsiteY83" fmla="*/ 920 h 59834"/>
                <a:gd name="connsiteX84" fmla="*/ 2464277 w 3927930"/>
                <a:gd name="connsiteY84" fmla="*/ 920 h 59834"/>
                <a:gd name="connsiteX85" fmla="*/ 2434820 w 3927930"/>
                <a:gd name="connsiteY85" fmla="*/ 30378 h 59834"/>
                <a:gd name="connsiteX86" fmla="*/ 2464277 w 3927930"/>
                <a:gd name="connsiteY86" fmla="*/ 59835 h 59834"/>
                <a:gd name="connsiteX87" fmla="*/ 2464277 w 3927930"/>
                <a:gd name="connsiteY87" fmla="*/ 59835 h 59834"/>
                <a:gd name="connsiteX88" fmla="*/ 2320674 w 3927930"/>
                <a:gd name="connsiteY88" fmla="*/ 59835 h 59834"/>
                <a:gd name="connsiteX89" fmla="*/ 2322515 w 3927930"/>
                <a:gd name="connsiteY89" fmla="*/ 59835 h 59834"/>
                <a:gd name="connsiteX90" fmla="*/ 2351972 w 3927930"/>
                <a:gd name="connsiteY90" fmla="*/ 30378 h 59834"/>
                <a:gd name="connsiteX91" fmla="*/ 2322515 w 3927930"/>
                <a:gd name="connsiteY91" fmla="*/ 920 h 59834"/>
                <a:gd name="connsiteX92" fmla="*/ 2320674 w 3927930"/>
                <a:gd name="connsiteY92" fmla="*/ 920 h 59834"/>
                <a:gd name="connsiteX93" fmla="*/ 2291216 w 3927930"/>
                <a:gd name="connsiteY93" fmla="*/ 30378 h 59834"/>
                <a:gd name="connsiteX94" fmla="*/ 2320674 w 3927930"/>
                <a:gd name="connsiteY94" fmla="*/ 59835 h 59834"/>
                <a:gd name="connsiteX95" fmla="*/ 2320674 w 3927930"/>
                <a:gd name="connsiteY95" fmla="*/ 59835 h 59834"/>
                <a:gd name="connsiteX96" fmla="*/ 2177990 w 3927930"/>
                <a:gd name="connsiteY96" fmla="*/ 59835 h 59834"/>
                <a:gd name="connsiteX97" fmla="*/ 2179832 w 3927930"/>
                <a:gd name="connsiteY97" fmla="*/ 59835 h 59834"/>
                <a:gd name="connsiteX98" fmla="*/ 2209289 w 3927930"/>
                <a:gd name="connsiteY98" fmla="*/ 30378 h 59834"/>
                <a:gd name="connsiteX99" fmla="*/ 2179832 w 3927930"/>
                <a:gd name="connsiteY99" fmla="*/ 920 h 59834"/>
                <a:gd name="connsiteX100" fmla="*/ 2177990 w 3927930"/>
                <a:gd name="connsiteY100" fmla="*/ 920 h 59834"/>
                <a:gd name="connsiteX101" fmla="*/ 2148533 w 3927930"/>
                <a:gd name="connsiteY101" fmla="*/ 30378 h 59834"/>
                <a:gd name="connsiteX102" fmla="*/ 2177990 w 3927930"/>
                <a:gd name="connsiteY102" fmla="*/ 59835 h 59834"/>
                <a:gd name="connsiteX103" fmla="*/ 2177990 w 3927930"/>
                <a:gd name="connsiteY103" fmla="*/ 59835 h 59834"/>
                <a:gd name="connsiteX104" fmla="*/ 2035307 w 3927930"/>
                <a:gd name="connsiteY104" fmla="*/ 59835 h 59834"/>
                <a:gd name="connsiteX105" fmla="*/ 2037148 w 3927930"/>
                <a:gd name="connsiteY105" fmla="*/ 59835 h 59834"/>
                <a:gd name="connsiteX106" fmla="*/ 2066606 w 3927930"/>
                <a:gd name="connsiteY106" fmla="*/ 30378 h 59834"/>
                <a:gd name="connsiteX107" fmla="*/ 2037148 w 3927930"/>
                <a:gd name="connsiteY107" fmla="*/ 920 h 59834"/>
                <a:gd name="connsiteX108" fmla="*/ 2035307 w 3927930"/>
                <a:gd name="connsiteY108" fmla="*/ 920 h 59834"/>
                <a:gd name="connsiteX109" fmla="*/ 2005850 w 3927930"/>
                <a:gd name="connsiteY109" fmla="*/ 30378 h 59834"/>
                <a:gd name="connsiteX110" fmla="*/ 2035307 w 3927930"/>
                <a:gd name="connsiteY110" fmla="*/ 59835 h 59834"/>
                <a:gd name="connsiteX111" fmla="*/ 2035307 w 3927930"/>
                <a:gd name="connsiteY111" fmla="*/ 59835 h 59834"/>
                <a:gd name="connsiteX112" fmla="*/ 1892624 w 3927930"/>
                <a:gd name="connsiteY112" fmla="*/ 59835 h 59834"/>
                <a:gd name="connsiteX113" fmla="*/ 1894465 w 3927930"/>
                <a:gd name="connsiteY113" fmla="*/ 59835 h 59834"/>
                <a:gd name="connsiteX114" fmla="*/ 1923922 w 3927930"/>
                <a:gd name="connsiteY114" fmla="*/ 30378 h 59834"/>
                <a:gd name="connsiteX115" fmla="*/ 1894465 w 3927930"/>
                <a:gd name="connsiteY115" fmla="*/ 920 h 59834"/>
                <a:gd name="connsiteX116" fmla="*/ 1892624 w 3927930"/>
                <a:gd name="connsiteY116" fmla="*/ 920 h 59834"/>
                <a:gd name="connsiteX117" fmla="*/ 1863167 w 3927930"/>
                <a:gd name="connsiteY117" fmla="*/ 30378 h 59834"/>
                <a:gd name="connsiteX118" fmla="*/ 1892624 w 3927930"/>
                <a:gd name="connsiteY118" fmla="*/ 59835 h 59834"/>
                <a:gd name="connsiteX119" fmla="*/ 1892624 w 3927930"/>
                <a:gd name="connsiteY119" fmla="*/ 59835 h 59834"/>
                <a:gd name="connsiteX120" fmla="*/ 1749020 w 3927930"/>
                <a:gd name="connsiteY120" fmla="*/ 59835 h 59834"/>
                <a:gd name="connsiteX121" fmla="*/ 1750861 w 3927930"/>
                <a:gd name="connsiteY121" fmla="*/ 59835 h 59834"/>
                <a:gd name="connsiteX122" fmla="*/ 1780318 w 3927930"/>
                <a:gd name="connsiteY122" fmla="*/ 30378 h 59834"/>
                <a:gd name="connsiteX123" fmla="*/ 1750861 w 3927930"/>
                <a:gd name="connsiteY123" fmla="*/ 920 h 59834"/>
                <a:gd name="connsiteX124" fmla="*/ 1749020 w 3927930"/>
                <a:gd name="connsiteY124" fmla="*/ 920 h 59834"/>
                <a:gd name="connsiteX125" fmla="*/ 1719563 w 3927930"/>
                <a:gd name="connsiteY125" fmla="*/ 30378 h 59834"/>
                <a:gd name="connsiteX126" fmla="*/ 1749020 w 3927930"/>
                <a:gd name="connsiteY126" fmla="*/ 59835 h 59834"/>
                <a:gd name="connsiteX127" fmla="*/ 1749020 w 3927930"/>
                <a:gd name="connsiteY127" fmla="*/ 59835 h 59834"/>
                <a:gd name="connsiteX128" fmla="*/ 1606337 w 3927930"/>
                <a:gd name="connsiteY128" fmla="*/ 59835 h 59834"/>
                <a:gd name="connsiteX129" fmla="*/ 1608178 w 3927930"/>
                <a:gd name="connsiteY129" fmla="*/ 59835 h 59834"/>
                <a:gd name="connsiteX130" fmla="*/ 1637635 w 3927930"/>
                <a:gd name="connsiteY130" fmla="*/ 30378 h 59834"/>
                <a:gd name="connsiteX131" fmla="*/ 1608178 w 3927930"/>
                <a:gd name="connsiteY131" fmla="*/ 920 h 59834"/>
                <a:gd name="connsiteX132" fmla="*/ 1606337 w 3927930"/>
                <a:gd name="connsiteY132" fmla="*/ 920 h 59834"/>
                <a:gd name="connsiteX133" fmla="*/ 1576880 w 3927930"/>
                <a:gd name="connsiteY133" fmla="*/ 30378 h 59834"/>
                <a:gd name="connsiteX134" fmla="*/ 1606337 w 3927930"/>
                <a:gd name="connsiteY134" fmla="*/ 59835 h 59834"/>
                <a:gd name="connsiteX135" fmla="*/ 1606337 w 3927930"/>
                <a:gd name="connsiteY135" fmla="*/ 59835 h 59834"/>
                <a:gd name="connsiteX136" fmla="*/ 1463654 w 3927930"/>
                <a:gd name="connsiteY136" fmla="*/ 59835 h 59834"/>
                <a:gd name="connsiteX137" fmla="*/ 1465495 w 3927930"/>
                <a:gd name="connsiteY137" fmla="*/ 59835 h 59834"/>
                <a:gd name="connsiteX138" fmla="*/ 1494952 w 3927930"/>
                <a:gd name="connsiteY138" fmla="*/ 30378 h 59834"/>
                <a:gd name="connsiteX139" fmla="*/ 1465495 w 3927930"/>
                <a:gd name="connsiteY139" fmla="*/ 920 h 59834"/>
                <a:gd name="connsiteX140" fmla="*/ 1463654 w 3927930"/>
                <a:gd name="connsiteY140" fmla="*/ 920 h 59834"/>
                <a:gd name="connsiteX141" fmla="*/ 1434197 w 3927930"/>
                <a:gd name="connsiteY141" fmla="*/ 30378 h 59834"/>
                <a:gd name="connsiteX142" fmla="*/ 1463654 w 3927930"/>
                <a:gd name="connsiteY142" fmla="*/ 59835 h 59834"/>
                <a:gd name="connsiteX143" fmla="*/ 1463654 w 3927930"/>
                <a:gd name="connsiteY143" fmla="*/ 59835 h 59834"/>
                <a:gd name="connsiteX144" fmla="*/ 1320050 w 3927930"/>
                <a:gd name="connsiteY144" fmla="*/ 59835 h 59834"/>
                <a:gd name="connsiteX145" fmla="*/ 1321891 w 3927930"/>
                <a:gd name="connsiteY145" fmla="*/ 59835 h 59834"/>
                <a:gd name="connsiteX146" fmla="*/ 1351348 w 3927930"/>
                <a:gd name="connsiteY146" fmla="*/ 30378 h 59834"/>
                <a:gd name="connsiteX147" fmla="*/ 1321891 w 3927930"/>
                <a:gd name="connsiteY147" fmla="*/ 920 h 59834"/>
                <a:gd name="connsiteX148" fmla="*/ 1320050 w 3927930"/>
                <a:gd name="connsiteY148" fmla="*/ 920 h 59834"/>
                <a:gd name="connsiteX149" fmla="*/ 1290593 w 3927930"/>
                <a:gd name="connsiteY149" fmla="*/ 30378 h 59834"/>
                <a:gd name="connsiteX150" fmla="*/ 1320050 w 3927930"/>
                <a:gd name="connsiteY150" fmla="*/ 59835 h 59834"/>
                <a:gd name="connsiteX151" fmla="*/ 1320050 w 3927930"/>
                <a:gd name="connsiteY151" fmla="*/ 59835 h 59834"/>
                <a:gd name="connsiteX152" fmla="*/ 3753950 w 3927930"/>
                <a:gd name="connsiteY152" fmla="*/ 59835 h 59834"/>
                <a:gd name="connsiteX153" fmla="*/ 3755791 w 3927930"/>
                <a:gd name="connsiteY153" fmla="*/ 59835 h 59834"/>
                <a:gd name="connsiteX154" fmla="*/ 3785248 w 3927930"/>
                <a:gd name="connsiteY154" fmla="*/ 30378 h 59834"/>
                <a:gd name="connsiteX155" fmla="*/ 3755791 w 3927930"/>
                <a:gd name="connsiteY155" fmla="*/ 920 h 59834"/>
                <a:gd name="connsiteX156" fmla="*/ 3753950 w 3927930"/>
                <a:gd name="connsiteY156" fmla="*/ 920 h 59834"/>
                <a:gd name="connsiteX157" fmla="*/ 3724492 w 3927930"/>
                <a:gd name="connsiteY157" fmla="*/ 30378 h 59834"/>
                <a:gd name="connsiteX158" fmla="*/ 3753950 w 3927930"/>
                <a:gd name="connsiteY158" fmla="*/ 59835 h 59834"/>
                <a:gd name="connsiteX159" fmla="*/ 3753950 w 3927930"/>
                <a:gd name="connsiteY159" fmla="*/ 59835 h 59834"/>
                <a:gd name="connsiteX160" fmla="*/ 3611267 w 3927930"/>
                <a:gd name="connsiteY160" fmla="*/ 59835 h 59834"/>
                <a:gd name="connsiteX161" fmla="*/ 3613108 w 3927930"/>
                <a:gd name="connsiteY161" fmla="*/ 59835 h 59834"/>
                <a:gd name="connsiteX162" fmla="*/ 3642564 w 3927930"/>
                <a:gd name="connsiteY162" fmla="*/ 30378 h 59834"/>
                <a:gd name="connsiteX163" fmla="*/ 3613108 w 3927930"/>
                <a:gd name="connsiteY163" fmla="*/ 920 h 59834"/>
                <a:gd name="connsiteX164" fmla="*/ 3611267 w 3927930"/>
                <a:gd name="connsiteY164" fmla="*/ 920 h 59834"/>
                <a:gd name="connsiteX165" fmla="*/ 3581809 w 3927930"/>
                <a:gd name="connsiteY165" fmla="*/ 30378 h 59834"/>
                <a:gd name="connsiteX166" fmla="*/ 3611267 w 3927930"/>
                <a:gd name="connsiteY166" fmla="*/ 59835 h 59834"/>
                <a:gd name="connsiteX167" fmla="*/ 3611267 w 3927930"/>
                <a:gd name="connsiteY167" fmla="*/ 59835 h 59834"/>
                <a:gd name="connsiteX168" fmla="*/ 3467662 w 3927930"/>
                <a:gd name="connsiteY168" fmla="*/ 59835 h 59834"/>
                <a:gd name="connsiteX169" fmla="*/ 3469504 w 3927930"/>
                <a:gd name="connsiteY169" fmla="*/ 59835 h 59834"/>
                <a:gd name="connsiteX170" fmla="*/ 3498961 w 3927930"/>
                <a:gd name="connsiteY170" fmla="*/ 30378 h 59834"/>
                <a:gd name="connsiteX171" fmla="*/ 3469504 w 3927930"/>
                <a:gd name="connsiteY171" fmla="*/ 920 h 59834"/>
                <a:gd name="connsiteX172" fmla="*/ 3467662 w 3927930"/>
                <a:gd name="connsiteY172" fmla="*/ 920 h 59834"/>
                <a:gd name="connsiteX173" fmla="*/ 3438206 w 3927930"/>
                <a:gd name="connsiteY173" fmla="*/ 30378 h 59834"/>
                <a:gd name="connsiteX174" fmla="*/ 3467662 w 3927930"/>
                <a:gd name="connsiteY174" fmla="*/ 59835 h 59834"/>
                <a:gd name="connsiteX175" fmla="*/ 3467662 w 3927930"/>
                <a:gd name="connsiteY175" fmla="*/ 59835 h 59834"/>
                <a:gd name="connsiteX176" fmla="*/ 3324979 w 3927930"/>
                <a:gd name="connsiteY176" fmla="*/ 59835 h 59834"/>
                <a:gd name="connsiteX177" fmla="*/ 3326820 w 3927930"/>
                <a:gd name="connsiteY177" fmla="*/ 59835 h 59834"/>
                <a:gd name="connsiteX178" fmla="*/ 3356278 w 3927930"/>
                <a:gd name="connsiteY178" fmla="*/ 30378 h 59834"/>
                <a:gd name="connsiteX179" fmla="*/ 3326820 w 3927930"/>
                <a:gd name="connsiteY179" fmla="*/ 920 h 59834"/>
                <a:gd name="connsiteX180" fmla="*/ 3324979 w 3927930"/>
                <a:gd name="connsiteY180" fmla="*/ 920 h 59834"/>
                <a:gd name="connsiteX181" fmla="*/ 3295522 w 3927930"/>
                <a:gd name="connsiteY181" fmla="*/ 30378 h 59834"/>
                <a:gd name="connsiteX182" fmla="*/ 3324979 w 3927930"/>
                <a:gd name="connsiteY182" fmla="*/ 59835 h 59834"/>
                <a:gd name="connsiteX183" fmla="*/ 3324979 w 3927930"/>
                <a:gd name="connsiteY183" fmla="*/ 59835 h 59834"/>
                <a:gd name="connsiteX184" fmla="*/ 3182296 w 3927930"/>
                <a:gd name="connsiteY184" fmla="*/ 59835 h 59834"/>
                <a:gd name="connsiteX185" fmla="*/ 3184137 w 3927930"/>
                <a:gd name="connsiteY185" fmla="*/ 59835 h 59834"/>
                <a:gd name="connsiteX186" fmla="*/ 3213594 w 3927930"/>
                <a:gd name="connsiteY186" fmla="*/ 30378 h 59834"/>
                <a:gd name="connsiteX187" fmla="*/ 3184137 w 3927930"/>
                <a:gd name="connsiteY187" fmla="*/ 920 h 59834"/>
                <a:gd name="connsiteX188" fmla="*/ 3182296 w 3927930"/>
                <a:gd name="connsiteY188" fmla="*/ 920 h 59834"/>
                <a:gd name="connsiteX189" fmla="*/ 3152839 w 3927930"/>
                <a:gd name="connsiteY189" fmla="*/ 30378 h 59834"/>
                <a:gd name="connsiteX190" fmla="*/ 3182296 w 3927930"/>
                <a:gd name="connsiteY190" fmla="*/ 59835 h 59834"/>
                <a:gd name="connsiteX191" fmla="*/ 3182296 w 3927930"/>
                <a:gd name="connsiteY191" fmla="*/ 59835 h 59834"/>
                <a:gd name="connsiteX192" fmla="*/ 3039613 w 3927930"/>
                <a:gd name="connsiteY192" fmla="*/ 59835 h 59834"/>
                <a:gd name="connsiteX193" fmla="*/ 3041454 w 3927930"/>
                <a:gd name="connsiteY193" fmla="*/ 59835 h 59834"/>
                <a:gd name="connsiteX194" fmla="*/ 3070911 w 3927930"/>
                <a:gd name="connsiteY194" fmla="*/ 30378 h 59834"/>
                <a:gd name="connsiteX195" fmla="*/ 3041454 w 3927930"/>
                <a:gd name="connsiteY195" fmla="*/ 920 h 59834"/>
                <a:gd name="connsiteX196" fmla="*/ 3039613 w 3927930"/>
                <a:gd name="connsiteY196" fmla="*/ 920 h 59834"/>
                <a:gd name="connsiteX197" fmla="*/ 3010156 w 3927930"/>
                <a:gd name="connsiteY197" fmla="*/ 30378 h 59834"/>
                <a:gd name="connsiteX198" fmla="*/ 3039613 w 3927930"/>
                <a:gd name="connsiteY198" fmla="*/ 59835 h 59834"/>
                <a:gd name="connsiteX199" fmla="*/ 3039613 w 3927930"/>
                <a:gd name="connsiteY199" fmla="*/ 59835 h 59834"/>
                <a:gd name="connsiteX200" fmla="*/ 2896009 w 3927930"/>
                <a:gd name="connsiteY200" fmla="*/ 59835 h 59834"/>
                <a:gd name="connsiteX201" fmla="*/ 2897850 w 3927930"/>
                <a:gd name="connsiteY201" fmla="*/ 59835 h 59834"/>
                <a:gd name="connsiteX202" fmla="*/ 2927308 w 3927930"/>
                <a:gd name="connsiteY202" fmla="*/ 30378 h 59834"/>
                <a:gd name="connsiteX203" fmla="*/ 2897850 w 3927930"/>
                <a:gd name="connsiteY203" fmla="*/ 920 h 59834"/>
                <a:gd name="connsiteX204" fmla="*/ 2896009 w 3927930"/>
                <a:gd name="connsiteY204" fmla="*/ 920 h 59834"/>
                <a:gd name="connsiteX205" fmla="*/ 2866552 w 3927930"/>
                <a:gd name="connsiteY205" fmla="*/ 30378 h 59834"/>
                <a:gd name="connsiteX206" fmla="*/ 2896009 w 3927930"/>
                <a:gd name="connsiteY206" fmla="*/ 59835 h 59834"/>
                <a:gd name="connsiteX207" fmla="*/ 2896009 w 3927930"/>
                <a:gd name="connsiteY207" fmla="*/ 59835 h 59834"/>
                <a:gd name="connsiteX208" fmla="*/ 2753326 w 3927930"/>
                <a:gd name="connsiteY208" fmla="*/ 59835 h 59834"/>
                <a:gd name="connsiteX209" fmla="*/ 2755167 w 3927930"/>
                <a:gd name="connsiteY209" fmla="*/ 59835 h 59834"/>
                <a:gd name="connsiteX210" fmla="*/ 2784625 w 3927930"/>
                <a:gd name="connsiteY210" fmla="*/ 30378 h 59834"/>
                <a:gd name="connsiteX211" fmla="*/ 2755167 w 3927930"/>
                <a:gd name="connsiteY211" fmla="*/ 920 h 59834"/>
                <a:gd name="connsiteX212" fmla="*/ 2753326 w 3927930"/>
                <a:gd name="connsiteY212" fmla="*/ 920 h 59834"/>
                <a:gd name="connsiteX213" fmla="*/ 2723869 w 3927930"/>
                <a:gd name="connsiteY213" fmla="*/ 30378 h 59834"/>
                <a:gd name="connsiteX214" fmla="*/ 2753326 w 3927930"/>
                <a:gd name="connsiteY214" fmla="*/ 59835 h 59834"/>
                <a:gd name="connsiteX215" fmla="*/ 2753326 w 3927930"/>
                <a:gd name="connsiteY215" fmla="*/ 59835 h 59834"/>
                <a:gd name="connsiteX216" fmla="*/ 2610643 w 3927930"/>
                <a:gd name="connsiteY216" fmla="*/ 59835 h 59834"/>
                <a:gd name="connsiteX217" fmla="*/ 2612484 w 3927930"/>
                <a:gd name="connsiteY217" fmla="*/ 59835 h 59834"/>
                <a:gd name="connsiteX218" fmla="*/ 2612484 w 3927930"/>
                <a:gd name="connsiteY218" fmla="*/ 0 h 59834"/>
                <a:gd name="connsiteX219" fmla="*/ 2610643 w 3927930"/>
                <a:gd name="connsiteY219" fmla="*/ 0 h 59834"/>
                <a:gd name="connsiteX220" fmla="*/ 2610643 w 3927930"/>
                <a:gd name="connsiteY220" fmla="*/ 59835 h 59834"/>
                <a:gd name="connsiteX221" fmla="*/ 2610643 w 3927930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0" h="59834">
                  <a:moveTo>
                    <a:pt x="3896633" y="59835"/>
                  </a:moveTo>
                  <a:lnTo>
                    <a:pt x="3898474" y="59835"/>
                  </a:lnTo>
                  <a:cubicBezTo>
                    <a:pt x="3915044" y="59835"/>
                    <a:pt x="3927931" y="46027"/>
                    <a:pt x="3927931" y="30378"/>
                  </a:cubicBezTo>
                  <a:cubicBezTo>
                    <a:pt x="3927931" y="13808"/>
                    <a:pt x="3914123" y="920"/>
                    <a:pt x="3898474" y="920"/>
                  </a:cubicBezTo>
                  <a:lnTo>
                    <a:pt x="3896633" y="920"/>
                  </a:lnTo>
                  <a:cubicBezTo>
                    <a:pt x="3880063" y="920"/>
                    <a:pt x="3867176" y="14728"/>
                    <a:pt x="3867176" y="30378"/>
                  </a:cubicBezTo>
                  <a:cubicBezTo>
                    <a:pt x="3867176" y="46027"/>
                    <a:pt x="3880063" y="59835"/>
                    <a:pt x="3896633" y="59835"/>
                  </a:cubicBezTo>
                  <a:lnTo>
                    <a:pt x="3896633" y="59835"/>
                  </a:lnTo>
                  <a:close/>
                  <a:moveTo>
                    <a:pt x="1172764" y="59835"/>
                  </a:moveTo>
                  <a:lnTo>
                    <a:pt x="1174605" y="59835"/>
                  </a:lnTo>
                  <a:cubicBezTo>
                    <a:pt x="1191175" y="59835"/>
                    <a:pt x="1204062" y="46027"/>
                    <a:pt x="1204062" y="30378"/>
                  </a:cubicBezTo>
                  <a:cubicBezTo>
                    <a:pt x="1204062" y="13808"/>
                    <a:pt x="1190254" y="920"/>
                    <a:pt x="1174605" y="920"/>
                  </a:cubicBezTo>
                  <a:lnTo>
                    <a:pt x="1172764" y="920"/>
                  </a:lnTo>
                  <a:cubicBezTo>
                    <a:pt x="1156194" y="920"/>
                    <a:pt x="1143307" y="14728"/>
                    <a:pt x="1143307" y="30378"/>
                  </a:cubicBezTo>
                  <a:cubicBezTo>
                    <a:pt x="1143307" y="46027"/>
                    <a:pt x="1157115" y="59835"/>
                    <a:pt x="1172764" y="59835"/>
                  </a:cubicBezTo>
                  <a:lnTo>
                    <a:pt x="1172764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1" y="59835"/>
                    <a:pt x="1061379" y="46027"/>
                    <a:pt x="1061379" y="30378"/>
                  </a:cubicBezTo>
                  <a:cubicBezTo>
                    <a:pt x="1061379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3" y="14728"/>
                    <a:pt x="1000623" y="30378"/>
                  </a:cubicBezTo>
                  <a:cubicBezTo>
                    <a:pt x="1000623" y="4602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9" y="59835"/>
                  </a:lnTo>
                  <a:cubicBezTo>
                    <a:pt x="905808" y="59835"/>
                    <a:pt x="918696" y="46027"/>
                    <a:pt x="918696" y="30378"/>
                  </a:cubicBezTo>
                  <a:cubicBezTo>
                    <a:pt x="918696" y="13808"/>
                    <a:pt x="904888" y="920"/>
                    <a:pt x="889239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8"/>
                  </a:cubicBezTo>
                  <a:cubicBezTo>
                    <a:pt x="857020" y="4602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4" y="59835"/>
                  </a:moveTo>
                  <a:lnTo>
                    <a:pt x="746556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0"/>
                    <a:pt x="746556" y="920"/>
                  </a:cubicBezTo>
                  <a:lnTo>
                    <a:pt x="744714" y="920"/>
                  </a:lnTo>
                  <a:cubicBezTo>
                    <a:pt x="728145" y="920"/>
                    <a:pt x="715257" y="14728"/>
                    <a:pt x="715257" y="30378"/>
                  </a:cubicBezTo>
                  <a:cubicBezTo>
                    <a:pt x="714337" y="46027"/>
                    <a:pt x="728145" y="59835"/>
                    <a:pt x="744714" y="59835"/>
                  </a:cubicBezTo>
                  <a:lnTo>
                    <a:pt x="744714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09" y="46027"/>
                    <a:pt x="632409" y="30378"/>
                  </a:cubicBezTo>
                  <a:cubicBezTo>
                    <a:pt x="632409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8"/>
                  </a:cubicBezTo>
                  <a:cubicBezTo>
                    <a:pt x="571653" y="4602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8" y="59835"/>
                    <a:pt x="489726" y="46027"/>
                    <a:pt x="489726" y="30378"/>
                  </a:cubicBezTo>
                  <a:cubicBezTo>
                    <a:pt x="489726" y="13808"/>
                    <a:pt x="475918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8"/>
                  </a:cubicBezTo>
                  <a:cubicBezTo>
                    <a:pt x="428970" y="4602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4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3234" y="920"/>
                    <a:pt x="317585" y="920"/>
                  </a:cubicBezTo>
                  <a:lnTo>
                    <a:pt x="315744" y="920"/>
                  </a:lnTo>
                  <a:cubicBezTo>
                    <a:pt x="299175" y="920"/>
                    <a:pt x="286287" y="14728"/>
                    <a:pt x="286287" y="30378"/>
                  </a:cubicBezTo>
                  <a:cubicBezTo>
                    <a:pt x="285366" y="46027"/>
                    <a:pt x="299175" y="59835"/>
                    <a:pt x="315744" y="59835"/>
                  </a:cubicBezTo>
                  <a:lnTo>
                    <a:pt x="315744" y="59835"/>
                  </a:lnTo>
                  <a:close/>
                  <a:moveTo>
                    <a:pt x="172141" y="59835"/>
                  </a:moveTo>
                  <a:lnTo>
                    <a:pt x="173981" y="59835"/>
                  </a:lnTo>
                  <a:cubicBezTo>
                    <a:pt x="190551" y="59835"/>
                    <a:pt x="203439" y="46027"/>
                    <a:pt x="203439" y="30378"/>
                  </a:cubicBezTo>
                  <a:cubicBezTo>
                    <a:pt x="203439" y="13808"/>
                    <a:pt x="189631" y="920"/>
                    <a:pt x="173981" y="920"/>
                  </a:cubicBezTo>
                  <a:lnTo>
                    <a:pt x="172141" y="920"/>
                  </a:lnTo>
                  <a:cubicBezTo>
                    <a:pt x="155571" y="920"/>
                    <a:pt x="142683" y="14728"/>
                    <a:pt x="142683" y="30378"/>
                  </a:cubicBezTo>
                  <a:cubicBezTo>
                    <a:pt x="142683" y="46027"/>
                    <a:pt x="155571" y="59835"/>
                    <a:pt x="172141" y="59835"/>
                  </a:cubicBezTo>
                  <a:lnTo>
                    <a:pt x="172141" y="59835"/>
                  </a:lnTo>
                  <a:close/>
                  <a:moveTo>
                    <a:pt x="29457" y="59835"/>
                  </a:moveTo>
                  <a:lnTo>
                    <a:pt x="31298" y="59835"/>
                  </a:lnTo>
                  <a:cubicBezTo>
                    <a:pt x="47868" y="59835"/>
                    <a:pt x="60755" y="46027"/>
                    <a:pt x="60755" y="30378"/>
                  </a:cubicBezTo>
                  <a:cubicBezTo>
                    <a:pt x="60755" y="13808"/>
                    <a:pt x="46947" y="920"/>
                    <a:pt x="31298" y="920"/>
                  </a:cubicBezTo>
                  <a:lnTo>
                    <a:pt x="29457" y="920"/>
                  </a:lnTo>
                  <a:cubicBezTo>
                    <a:pt x="12887" y="920"/>
                    <a:pt x="0" y="14728"/>
                    <a:pt x="0" y="30378"/>
                  </a:cubicBezTo>
                  <a:cubicBezTo>
                    <a:pt x="0" y="46027"/>
                    <a:pt x="12887" y="59835"/>
                    <a:pt x="29457" y="59835"/>
                  </a:cubicBezTo>
                  <a:lnTo>
                    <a:pt x="29457" y="59835"/>
                  </a:lnTo>
                  <a:close/>
                  <a:moveTo>
                    <a:pt x="2464277" y="59835"/>
                  </a:moveTo>
                  <a:lnTo>
                    <a:pt x="2466118" y="59835"/>
                  </a:lnTo>
                  <a:cubicBezTo>
                    <a:pt x="2482688" y="59835"/>
                    <a:pt x="2495576" y="46027"/>
                    <a:pt x="2495576" y="30378"/>
                  </a:cubicBezTo>
                  <a:cubicBezTo>
                    <a:pt x="2495576" y="13808"/>
                    <a:pt x="2481768" y="920"/>
                    <a:pt x="2466118" y="920"/>
                  </a:cubicBezTo>
                  <a:lnTo>
                    <a:pt x="2464277" y="920"/>
                  </a:lnTo>
                  <a:cubicBezTo>
                    <a:pt x="2447708" y="920"/>
                    <a:pt x="2434820" y="14728"/>
                    <a:pt x="2434820" y="30378"/>
                  </a:cubicBezTo>
                  <a:cubicBezTo>
                    <a:pt x="2433900" y="46027"/>
                    <a:pt x="2447708" y="59835"/>
                    <a:pt x="2464277" y="59835"/>
                  </a:cubicBezTo>
                  <a:lnTo>
                    <a:pt x="2464277" y="59835"/>
                  </a:lnTo>
                  <a:close/>
                  <a:moveTo>
                    <a:pt x="2320674" y="59835"/>
                  </a:moveTo>
                  <a:lnTo>
                    <a:pt x="2322515" y="59835"/>
                  </a:lnTo>
                  <a:cubicBezTo>
                    <a:pt x="2339084" y="59835"/>
                    <a:pt x="2351972" y="46027"/>
                    <a:pt x="2351972" y="30378"/>
                  </a:cubicBezTo>
                  <a:cubicBezTo>
                    <a:pt x="2351972" y="13808"/>
                    <a:pt x="2338164" y="920"/>
                    <a:pt x="2322515" y="920"/>
                  </a:cubicBezTo>
                  <a:lnTo>
                    <a:pt x="2320674" y="920"/>
                  </a:lnTo>
                  <a:cubicBezTo>
                    <a:pt x="2304104" y="920"/>
                    <a:pt x="2291216" y="14728"/>
                    <a:pt x="2291216" y="30378"/>
                  </a:cubicBezTo>
                  <a:cubicBezTo>
                    <a:pt x="2291216" y="46027"/>
                    <a:pt x="2305024" y="59835"/>
                    <a:pt x="2320674" y="59835"/>
                  </a:cubicBezTo>
                  <a:lnTo>
                    <a:pt x="2320674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548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8"/>
                  </a:cubicBezTo>
                  <a:cubicBezTo>
                    <a:pt x="2148533" y="4602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8" y="59835"/>
                  </a:lnTo>
                  <a:cubicBezTo>
                    <a:pt x="2053718" y="59835"/>
                    <a:pt x="2066606" y="46027"/>
                    <a:pt x="2066606" y="30378"/>
                  </a:cubicBezTo>
                  <a:cubicBezTo>
                    <a:pt x="2066606" y="13808"/>
                    <a:pt x="2052798" y="920"/>
                    <a:pt x="2037148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8"/>
                  </a:cubicBezTo>
                  <a:cubicBezTo>
                    <a:pt x="2004930" y="4602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5" y="59835"/>
                    <a:pt x="1923922" y="46027"/>
                    <a:pt x="1923922" y="30378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4" y="920"/>
                    <a:pt x="1863167" y="14728"/>
                    <a:pt x="1863167" y="30378"/>
                  </a:cubicBezTo>
                  <a:cubicBezTo>
                    <a:pt x="1862246" y="46027"/>
                    <a:pt x="1876054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1" y="59835"/>
                  </a:lnTo>
                  <a:cubicBezTo>
                    <a:pt x="1767431" y="59835"/>
                    <a:pt x="1780318" y="46027"/>
                    <a:pt x="1780318" y="30378"/>
                  </a:cubicBezTo>
                  <a:cubicBezTo>
                    <a:pt x="1780318" y="13808"/>
                    <a:pt x="1766510" y="920"/>
                    <a:pt x="1750861" y="920"/>
                  </a:cubicBezTo>
                  <a:lnTo>
                    <a:pt x="1749020" y="920"/>
                  </a:lnTo>
                  <a:cubicBezTo>
                    <a:pt x="1732450" y="920"/>
                    <a:pt x="1719563" y="14728"/>
                    <a:pt x="1719563" y="30378"/>
                  </a:cubicBezTo>
                  <a:cubicBezTo>
                    <a:pt x="1719563" y="46027"/>
                    <a:pt x="1732450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8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0"/>
                    <a:pt x="1608178" y="920"/>
                  </a:cubicBezTo>
                  <a:lnTo>
                    <a:pt x="1606337" y="920"/>
                  </a:lnTo>
                  <a:cubicBezTo>
                    <a:pt x="1589767" y="920"/>
                    <a:pt x="1576880" y="14728"/>
                    <a:pt x="1576880" y="30378"/>
                  </a:cubicBezTo>
                  <a:cubicBezTo>
                    <a:pt x="1575959" y="46027"/>
                    <a:pt x="1589767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5" y="59835"/>
                    <a:pt x="1494952" y="46027"/>
                    <a:pt x="1494952" y="30378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4" y="920"/>
                    <a:pt x="1434197" y="14728"/>
                    <a:pt x="1434197" y="30378"/>
                  </a:cubicBezTo>
                  <a:cubicBezTo>
                    <a:pt x="1433276" y="46027"/>
                    <a:pt x="1447084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8" y="46027"/>
                    <a:pt x="1351348" y="30378"/>
                  </a:cubicBezTo>
                  <a:cubicBezTo>
                    <a:pt x="1351348" y="13808"/>
                    <a:pt x="1337540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8"/>
                  </a:cubicBezTo>
                  <a:cubicBezTo>
                    <a:pt x="1290593" y="46027"/>
                    <a:pt x="1303480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50" y="59835"/>
                  </a:moveTo>
                  <a:lnTo>
                    <a:pt x="3755791" y="59835"/>
                  </a:lnTo>
                  <a:cubicBezTo>
                    <a:pt x="3772360" y="59835"/>
                    <a:pt x="3785248" y="46027"/>
                    <a:pt x="3785248" y="30378"/>
                  </a:cubicBezTo>
                  <a:cubicBezTo>
                    <a:pt x="3785248" y="13808"/>
                    <a:pt x="3771440" y="920"/>
                    <a:pt x="3755791" y="920"/>
                  </a:cubicBezTo>
                  <a:lnTo>
                    <a:pt x="3753950" y="920"/>
                  </a:lnTo>
                  <a:cubicBezTo>
                    <a:pt x="3737380" y="920"/>
                    <a:pt x="3724492" y="14728"/>
                    <a:pt x="3724492" y="30378"/>
                  </a:cubicBezTo>
                  <a:cubicBezTo>
                    <a:pt x="3724492" y="46027"/>
                    <a:pt x="3737380" y="59835"/>
                    <a:pt x="3753950" y="59835"/>
                  </a:cubicBezTo>
                  <a:lnTo>
                    <a:pt x="3753950" y="59835"/>
                  </a:lnTo>
                  <a:close/>
                  <a:moveTo>
                    <a:pt x="3611267" y="59835"/>
                  </a:moveTo>
                  <a:lnTo>
                    <a:pt x="3613108" y="59835"/>
                  </a:lnTo>
                  <a:cubicBezTo>
                    <a:pt x="3629677" y="59835"/>
                    <a:pt x="3642564" y="46027"/>
                    <a:pt x="3642564" y="30378"/>
                  </a:cubicBezTo>
                  <a:cubicBezTo>
                    <a:pt x="3642564" y="13808"/>
                    <a:pt x="3628756" y="920"/>
                    <a:pt x="3613108" y="920"/>
                  </a:cubicBezTo>
                  <a:lnTo>
                    <a:pt x="3611267" y="920"/>
                  </a:lnTo>
                  <a:cubicBezTo>
                    <a:pt x="3594697" y="920"/>
                    <a:pt x="3581809" y="14728"/>
                    <a:pt x="3581809" y="30378"/>
                  </a:cubicBezTo>
                  <a:cubicBezTo>
                    <a:pt x="3580889" y="46027"/>
                    <a:pt x="3594697" y="59835"/>
                    <a:pt x="3611267" y="59835"/>
                  </a:cubicBezTo>
                  <a:lnTo>
                    <a:pt x="3611267" y="59835"/>
                  </a:lnTo>
                  <a:close/>
                  <a:moveTo>
                    <a:pt x="3467662" y="59835"/>
                  </a:moveTo>
                  <a:lnTo>
                    <a:pt x="3469504" y="59835"/>
                  </a:lnTo>
                  <a:cubicBezTo>
                    <a:pt x="3486073" y="59835"/>
                    <a:pt x="3498961" y="46027"/>
                    <a:pt x="3498961" y="30378"/>
                  </a:cubicBezTo>
                  <a:cubicBezTo>
                    <a:pt x="3498961" y="13808"/>
                    <a:pt x="3485153" y="920"/>
                    <a:pt x="3469504" y="920"/>
                  </a:cubicBezTo>
                  <a:lnTo>
                    <a:pt x="3467662" y="920"/>
                  </a:lnTo>
                  <a:cubicBezTo>
                    <a:pt x="3451093" y="920"/>
                    <a:pt x="3438206" y="14728"/>
                    <a:pt x="3438206" y="30378"/>
                  </a:cubicBezTo>
                  <a:cubicBezTo>
                    <a:pt x="3438206" y="46027"/>
                    <a:pt x="3451093" y="59835"/>
                    <a:pt x="3467662" y="59835"/>
                  </a:cubicBezTo>
                  <a:lnTo>
                    <a:pt x="3467662" y="59835"/>
                  </a:lnTo>
                  <a:close/>
                  <a:moveTo>
                    <a:pt x="3324979" y="59835"/>
                  </a:moveTo>
                  <a:lnTo>
                    <a:pt x="3326820" y="59835"/>
                  </a:lnTo>
                  <a:cubicBezTo>
                    <a:pt x="3343390" y="59835"/>
                    <a:pt x="3356278" y="46027"/>
                    <a:pt x="3356278" y="30378"/>
                  </a:cubicBezTo>
                  <a:cubicBezTo>
                    <a:pt x="3356278" y="13808"/>
                    <a:pt x="3342470" y="920"/>
                    <a:pt x="3326820" y="920"/>
                  </a:cubicBezTo>
                  <a:lnTo>
                    <a:pt x="3324979" y="920"/>
                  </a:lnTo>
                  <a:cubicBezTo>
                    <a:pt x="3308410" y="920"/>
                    <a:pt x="3295522" y="14728"/>
                    <a:pt x="3295522" y="30378"/>
                  </a:cubicBezTo>
                  <a:cubicBezTo>
                    <a:pt x="3295522" y="46027"/>
                    <a:pt x="3308410" y="59835"/>
                    <a:pt x="3324979" y="59835"/>
                  </a:cubicBezTo>
                  <a:lnTo>
                    <a:pt x="3324979" y="59835"/>
                  </a:lnTo>
                  <a:close/>
                  <a:moveTo>
                    <a:pt x="3182296" y="59835"/>
                  </a:moveTo>
                  <a:lnTo>
                    <a:pt x="3184137" y="59835"/>
                  </a:lnTo>
                  <a:cubicBezTo>
                    <a:pt x="3200707" y="59835"/>
                    <a:pt x="3213594" y="46027"/>
                    <a:pt x="3213594" y="30378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6" y="920"/>
                  </a:lnTo>
                  <a:cubicBezTo>
                    <a:pt x="3165726" y="920"/>
                    <a:pt x="3152839" y="14728"/>
                    <a:pt x="3152839" y="30378"/>
                  </a:cubicBezTo>
                  <a:cubicBezTo>
                    <a:pt x="3151918" y="46027"/>
                    <a:pt x="3165726" y="59835"/>
                    <a:pt x="3182296" y="59835"/>
                  </a:cubicBezTo>
                  <a:lnTo>
                    <a:pt x="3182296" y="59835"/>
                  </a:lnTo>
                  <a:close/>
                  <a:moveTo>
                    <a:pt x="3039613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3" y="920"/>
                  </a:lnTo>
                  <a:cubicBezTo>
                    <a:pt x="3023043" y="920"/>
                    <a:pt x="3010156" y="14728"/>
                    <a:pt x="3010156" y="30378"/>
                  </a:cubicBezTo>
                  <a:cubicBezTo>
                    <a:pt x="3009235" y="46027"/>
                    <a:pt x="3023043" y="59835"/>
                    <a:pt x="3039613" y="59835"/>
                  </a:cubicBezTo>
                  <a:lnTo>
                    <a:pt x="3039613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8" y="46027"/>
                    <a:pt x="2927308" y="30378"/>
                  </a:cubicBezTo>
                  <a:cubicBezTo>
                    <a:pt x="2927308" y="13808"/>
                    <a:pt x="2913500" y="920"/>
                    <a:pt x="2897850" y="920"/>
                  </a:cubicBezTo>
                  <a:lnTo>
                    <a:pt x="2896009" y="920"/>
                  </a:lnTo>
                  <a:cubicBezTo>
                    <a:pt x="2879440" y="920"/>
                    <a:pt x="2866552" y="14728"/>
                    <a:pt x="2866552" y="30378"/>
                  </a:cubicBezTo>
                  <a:cubicBezTo>
                    <a:pt x="2866552" y="46027"/>
                    <a:pt x="2879440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7" y="59835"/>
                  </a:lnTo>
                  <a:cubicBezTo>
                    <a:pt x="2771737" y="59835"/>
                    <a:pt x="2784625" y="46027"/>
                    <a:pt x="2784625" y="30378"/>
                  </a:cubicBezTo>
                  <a:cubicBezTo>
                    <a:pt x="2784625" y="13808"/>
                    <a:pt x="2770816" y="920"/>
                    <a:pt x="2755167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8"/>
                  </a:cubicBezTo>
                  <a:cubicBezTo>
                    <a:pt x="2722948" y="4602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4" y="59835"/>
                  </a:lnTo>
                  <a:cubicBezTo>
                    <a:pt x="2652067" y="59835"/>
                    <a:pt x="2652067" y="0"/>
                    <a:pt x="2612484" y="0"/>
                  </a:cubicBezTo>
                  <a:lnTo>
                    <a:pt x="2610643" y="0"/>
                  </a:lnTo>
                  <a:cubicBezTo>
                    <a:pt x="2571060" y="0"/>
                    <a:pt x="2571060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5C9EBC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CD7CFD66-ECD6-490B-8B40-A60C5A308CB3}"/>
                </a:ext>
              </a:extLst>
            </p:cNvPr>
            <p:cNvSpPr/>
            <p:nvPr/>
          </p:nvSpPr>
          <p:spPr>
            <a:xfrm>
              <a:off x="8231699" y="3551146"/>
              <a:ext cx="1963938" cy="29917"/>
            </a:xfrm>
            <a:custGeom>
              <a:avLst/>
              <a:gdLst>
                <a:gd name="connsiteX0" fmla="*/ 3896632 w 3927931"/>
                <a:gd name="connsiteY0" fmla="*/ 59835 h 59834"/>
                <a:gd name="connsiteX1" fmla="*/ 3898475 w 3927931"/>
                <a:gd name="connsiteY1" fmla="*/ 59835 h 59834"/>
                <a:gd name="connsiteX2" fmla="*/ 3927932 w 3927931"/>
                <a:gd name="connsiteY2" fmla="*/ 30378 h 59834"/>
                <a:gd name="connsiteX3" fmla="*/ 3898475 w 3927931"/>
                <a:gd name="connsiteY3" fmla="*/ 920 h 59834"/>
                <a:gd name="connsiteX4" fmla="*/ 3896632 w 3927931"/>
                <a:gd name="connsiteY4" fmla="*/ 920 h 59834"/>
                <a:gd name="connsiteX5" fmla="*/ 3867175 w 3927931"/>
                <a:gd name="connsiteY5" fmla="*/ 30378 h 59834"/>
                <a:gd name="connsiteX6" fmla="*/ 3896632 w 3927931"/>
                <a:gd name="connsiteY6" fmla="*/ 59835 h 59834"/>
                <a:gd name="connsiteX7" fmla="*/ 3896632 w 3927931"/>
                <a:gd name="connsiteY7" fmla="*/ 59835 h 59834"/>
                <a:gd name="connsiteX8" fmla="*/ 1173685 w 3927931"/>
                <a:gd name="connsiteY8" fmla="*/ 59835 h 59834"/>
                <a:gd name="connsiteX9" fmla="*/ 1175526 w 3927931"/>
                <a:gd name="connsiteY9" fmla="*/ 59835 h 59834"/>
                <a:gd name="connsiteX10" fmla="*/ 1204983 w 3927931"/>
                <a:gd name="connsiteY10" fmla="*/ 30378 h 59834"/>
                <a:gd name="connsiteX11" fmla="*/ 1175526 w 3927931"/>
                <a:gd name="connsiteY11" fmla="*/ 920 h 59834"/>
                <a:gd name="connsiteX12" fmla="*/ 1173685 w 3927931"/>
                <a:gd name="connsiteY12" fmla="*/ 920 h 59834"/>
                <a:gd name="connsiteX13" fmla="*/ 1144228 w 3927931"/>
                <a:gd name="connsiteY13" fmla="*/ 30378 h 59834"/>
                <a:gd name="connsiteX14" fmla="*/ 1173685 w 3927931"/>
                <a:gd name="connsiteY14" fmla="*/ 59835 h 59834"/>
                <a:gd name="connsiteX15" fmla="*/ 1173685 w 3927931"/>
                <a:gd name="connsiteY15" fmla="*/ 59835 h 59834"/>
                <a:gd name="connsiteX16" fmla="*/ 1030081 w 3927931"/>
                <a:gd name="connsiteY16" fmla="*/ 59835 h 59834"/>
                <a:gd name="connsiteX17" fmla="*/ 1031922 w 3927931"/>
                <a:gd name="connsiteY17" fmla="*/ 59835 h 59834"/>
                <a:gd name="connsiteX18" fmla="*/ 1061380 w 3927931"/>
                <a:gd name="connsiteY18" fmla="*/ 30378 h 59834"/>
                <a:gd name="connsiteX19" fmla="*/ 1031922 w 3927931"/>
                <a:gd name="connsiteY19" fmla="*/ 920 h 59834"/>
                <a:gd name="connsiteX20" fmla="*/ 1030081 w 3927931"/>
                <a:gd name="connsiteY20" fmla="*/ 920 h 59834"/>
                <a:gd name="connsiteX21" fmla="*/ 1000624 w 3927931"/>
                <a:gd name="connsiteY21" fmla="*/ 30378 h 59834"/>
                <a:gd name="connsiteX22" fmla="*/ 1030081 w 3927931"/>
                <a:gd name="connsiteY22" fmla="*/ 59835 h 59834"/>
                <a:gd name="connsiteX23" fmla="*/ 1030081 w 3927931"/>
                <a:gd name="connsiteY23" fmla="*/ 59835 h 59834"/>
                <a:gd name="connsiteX24" fmla="*/ 887398 w 3927931"/>
                <a:gd name="connsiteY24" fmla="*/ 59835 h 59834"/>
                <a:gd name="connsiteX25" fmla="*/ 889238 w 3927931"/>
                <a:gd name="connsiteY25" fmla="*/ 59835 h 59834"/>
                <a:gd name="connsiteX26" fmla="*/ 918696 w 3927931"/>
                <a:gd name="connsiteY26" fmla="*/ 30378 h 59834"/>
                <a:gd name="connsiteX27" fmla="*/ 889238 w 3927931"/>
                <a:gd name="connsiteY27" fmla="*/ 920 h 59834"/>
                <a:gd name="connsiteX28" fmla="*/ 887398 w 3927931"/>
                <a:gd name="connsiteY28" fmla="*/ 920 h 59834"/>
                <a:gd name="connsiteX29" fmla="*/ 857941 w 3927931"/>
                <a:gd name="connsiteY29" fmla="*/ 30378 h 59834"/>
                <a:gd name="connsiteX30" fmla="*/ 887398 w 3927931"/>
                <a:gd name="connsiteY30" fmla="*/ 59835 h 59834"/>
                <a:gd name="connsiteX31" fmla="*/ 887398 w 3927931"/>
                <a:gd name="connsiteY31" fmla="*/ 59835 h 59834"/>
                <a:gd name="connsiteX32" fmla="*/ 744715 w 3927931"/>
                <a:gd name="connsiteY32" fmla="*/ 59835 h 59834"/>
                <a:gd name="connsiteX33" fmla="*/ 746555 w 3927931"/>
                <a:gd name="connsiteY33" fmla="*/ 59835 h 59834"/>
                <a:gd name="connsiteX34" fmla="*/ 776013 w 3927931"/>
                <a:gd name="connsiteY34" fmla="*/ 30378 h 59834"/>
                <a:gd name="connsiteX35" fmla="*/ 746555 w 3927931"/>
                <a:gd name="connsiteY35" fmla="*/ 920 h 59834"/>
                <a:gd name="connsiteX36" fmla="*/ 744715 w 3927931"/>
                <a:gd name="connsiteY36" fmla="*/ 920 h 59834"/>
                <a:gd name="connsiteX37" fmla="*/ 715258 w 3927931"/>
                <a:gd name="connsiteY37" fmla="*/ 30378 h 59834"/>
                <a:gd name="connsiteX38" fmla="*/ 744715 w 3927931"/>
                <a:gd name="connsiteY38" fmla="*/ 59835 h 59834"/>
                <a:gd name="connsiteX39" fmla="*/ 744715 w 3927931"/>
                <a:gd name="connsiteY39" fmla="*/ 59835 h 59834"/>
                <a:gd name="connsiteX40" fmla="*/ 601111 w 3927931"/>
                <a:gd name="connsiteY40" fmla="*/ 59835 h 59834"/>
                <a:gd name="connsiteX41" fmla="*/ 602952 w 3927931"/>
                <a:gd name="connsiteY41" fmla="*/ 59835 h 59834"/>
                <a:gd name="connsiteX42" fmla="*/ 632410 w 3927931"/>
                <a:gd name="connsiteY42" fmla="*/ 30378 h 59834"/>
                <a:gd name="connsiteX43" fmla="*/ 602952 w 3927931"/>
                <a:gd name="connsiteY43" fmla="*/ 920 h 59834"/>
                <a:gd name="connsiteX44" fmla="*/ 601111 w 3927931"/>
                <a:gd name="connsiteY44" fmla="*/ 920 h 59834"/>
                <a:gd name="connsiteX45" fmla="*/ 571653 w 3927931"/>
                <a:gd name="connsiteY45" fmla="*/ 30378 h 59834"/>
                <a:gd name="connsiteX46" fmla="*/ 601111 w 3927931"/>
                <a:gd name="connsiteY46" fmla="*/ 59835 h 59834"/>
                <a:gd name="connsiteX47" fmla="*/ 601111 w 3927931"/>
                <a:gd name="connsiteY47" fmla="*/ 59835 h 59834"/>
                <a:gd name="connsiteX48" fmla="*/ 458428 w 3927931"/>
                <a:gd name="connsiteY48" fmla="*/ 59835 h 59834"/>
                <a:gd name="connsiteX49" fmla="*/ 460268 w 3927931"/>
                <a:gd name="connsiteY49" fmla="*/ 59835 h 59834"/>
                <a:gd name="connsiteX50" fmla="*/ 490647 w 3927931"/>
                <a:gd name="connsiteY50" fmla="*/ 30378 h 59834"/>
                <a:gd name="connsiteX51" fmla="*/ 460268 w 3927931"/>
                <a:gd name="connsiteY51" fmla="*/ 920 h 59834"/>
                <a:gd name="connsiteX52" fmla="*/ 458428 w 3927931"/>
                <a:gd name="connsiteY52" fmla="*/ 920 h 59834"/>
                <a:gd name="connsiteX53" fmla="*/ 428970 w 3927931"/>
                <a:gd name="connsiteY53" fmla="*/ 30378 h 59834"/>
                <a:gd name="connsiteX54" fmla="*/ 458428 w 3927931"/>
                <a:gd name="connsiteY54" fmla="*/ 59835 h 59834"/>
                <a:gd name="connsiteX55" fmla="*/ 458428 w 3927931"/>
                <a:gd name="connsiteY55" fmla="*/ 59835 h 59834"/>
                <a:gd name="connsiteX56" fmla="*/ 315745 w 3927931"/>
                <a:gd name="connsiteY56" fmla="*/ 59835 h 59834"/>
                <a:gd name="connsiteX57" fmla="*/ 317585 w 3927931"/>
                <a:gd name="connsiteY57" fmla="*/ 59835 h 59834"/>
                <a:gd name="connsiteX58" fmla="*/ 347043 w 3927931"/>
                <a:gd name="connsiteY58" fmla="*/ 30378 h 59834"/>
                <a:gd name="connsiteX59" fmla="*/ 317585 w 3927931"/>
                <a:gd name="connsiteY59" fmla="*/ 920 h 59834"/>
                <a:gd name="connsiteX60" fmla="*/ 315745 w 3927931"/>
                <a:gd name="connsiteY60" fmla="*/ 920 h 59834"/>
                <a:gd name="connsiteX61" fmla="*/ 286287 w 3927931"/>
                <a:gd name="connsiteY61" fmla="*/ 30378 h 59834"/>
                <a:gd name="connsiteX62" fmla="*/ 315745 w 3927931"/>
                <a:gd name="connsiteY62" fmla="*/ 59835 h 59834"/>
                <a:gd name="connsiteX63" fmla="*/ 315745 w 3927931"/>
                <a:gd name="connsiteY63" fmla="*/ 59835 h 59834"/>
                <a:gd name="connsiteX64" fmla="*/ 173061 w 3927931"/>
                <a:gd name="connsiteY64" fmla="*/ 59835 h 59834"/>
                <a:gd name="connsiteX65" fmla="*/ 174902 w 3927931"/>
                <a:gd name="connsiteY65" fmla="*/ 59835 h 59834"/>
                <a:gd name="connsiteX66" fmla="*/ 205280 w 3927931"/>
                <a:gd name="connsiteY66" fmla="*/ 30378 h 59834"/>
                <a:gd name="connsiteX67" fmla="*/ 174902 w 3927931"/>
                <a:gd name="connsiteY67" fmla="*/ 920 h 59834"/>
                <a:gd name="connsiteX68" fmla="*/ 173061 w 3927931"/>
                <a:gd name="connsiteY68" fmla="*/ 920 h 59834"/>
                <a:gd name="connsiteX69" fmla="*/ 143604 w 3927931"/>
                <a:gd name="connsiteY69" fmla="*/ 30378 h 59834"/>
                <a:gd name="connsiteX70" fmla="*/ 173061 w 3927931"/>
                <a:gd name="connsiteY70" fmla="*/ 59835 h 59834"/>
                <a:gd name="connsiteX71" fmla="*/ 173061 w 3927931"/>
                <a:gd name="connsiteY71" fmla="*/ 59835 h 59834"/>
                <a:gd name="connsiteX72" fmla="*/ 29458 w 3927931"/>
                <a:gd name="connsiteY72" fmla="*/ 59835 h 59834"/>
                <a:gd name="connsiteX73" fmla="*/ 31298 w 3927931"/>
                <a:gd name="connsiteY73" fmla="*/ 59835 h 59834"/>
                <a:gd name="connsiteX74" fmla="*/ 60755 w 3927931"/>
                <a:gd name="connsiteY74" fmla="*/ 30378 h 59834"/>
                <a:gd name="connsiteX75" fmla="*/ 31298 w 3927931"/>
                <a:gd name="connsiteY75" fmla="*/ 920 h 59834"/>
                <a:gd name="connsiteX76" fmla="*/ 29458 w 3927931"/>
                <a:gd name="connsiteY76" fmla="*/ 920 h 59834"/>
                <a:gd name="connsiteX77" fmla="*/ 0 w 3927931"/>
                <a:gd name="connsiteY77" fmla="*/ 30378 h 59834"/>
                <a:gd name="connsiteX78" fmla="*/ 29458 w 3927931"/>
                <a:gd name="connsiteY78" fmla="*/ 59835 h 59834"/>
                <a:gd name="connsiteX79" fmla="*/ 29458 w 3927931"/>
                <a:gd name="connsiteY79" fmla="*/ 59835 h 59834"/>
                <a:gd name="connsiteX80" fmla="*/ 2464278 w 3927931"/>
                <a:gd name="connsiteY80" fmla="*/ 59835 h 59834"/>
                <a:gd name="connsiteX81" fmla="*/ 2466119 w 3927931"/>
                <a:gd name="connsiteY81" fmla="*/ 59835 h 59834"/>
                <a:gd name="connsiteX82" fmla="*/ 2495575 w 3927931"/>
                <a:gd name="connsiteY82" fmla="*/ 30378 h 59834"/>
                <a:gd name="connsiteX83" fmla="*/ 2466119 w 3927931"/>
                <a:gd name="connsiteY83" fmla="*/ 920 h 59834"/>
                <a:gd name="connsiteX84" fmla="*/ 2464278 w 3927931"/>
                <a:gd name="connsiteY84" fmla="*/ 920 h 59834"/>
                <a:gd name="connsiteX85" fmla="*/ 2434820 w 3927931"/>
                <a:gd name="connsiteY85" fmla="*/ 30378 h 59834"/>
                <a:gd name="connsiteX86" fmla="*/ 2464278 w 3927931"/>
                <a:gd name="connsiteY86" fmla="*/ 59835 h 59834"/>
                <a:gd name="connsiteX87" fmla="*/ 2464278 w 3927931"/>
                <a:gd name="connsiteY87" fmla="*/ 59835 h 59834"/>
                <a:gd name="connsiteX88" fmla="*/ 2321595 w 3927931"/>
                <a:gd name="connsiteY88" fmla="*/ 59835 h 59834"/>
                <a:gd name="connsiteX89" fmla="*/ 2323435 w 3927931"/>
                <a:gd name="connsiteY89" fmla="*/ 59835 h 59834"/>
                <a:gd name="connsiteX90" fmla="*/ 2352892 w 3927931"/>
                <a:gd name="connsiteY90" fmla="*/ 30378 h 59834"/>
                <a:gd name="connsiteX91" fmla="*/ 2323435 w 3927931"/>
                <a:gd name="connsiteY91" fmla="*/ 920 h 59834"/>
                <a:gd name="connsiteX92" fmla="*/ 2321595 w 3927931"/>
                <a:gd name="connsiteY92" fmla="*/ 920 h 59834"/>
                <a:gd name="connsiteX93" fmla="*/ 2292137 w 3927931"/>
                <a:gd name="connsiteY93" fmla="*/ 30378 h 59834"/>
                <a:gd name="connsiteX94" fmla="*/ 2321595 w 3927931"/>
                <a:gd name="connsiteY94" fmla="*/ 59835 h 59834"/>
                <a:gd name="connsiteX95" fmla="*/ 2321595 w 3927931"/>
                <a:gd name="connsiteY95" fmla="*/ 59835 h 59834"/>
                <a:gd name="connsiteX96" fmla="*/ 2177990 w 3927931"/>
                <a:gd name="connsiteY96" fmla="*/ 59835 h 59834"/>
                <a:gd name="connsiteX97" fmla="*/ 2179832 w 3927931"/>
                <a:gd name="connsiteY97" fmla="*/ 59835 h 59834"/>
                <a:gd name="connsiteX98" fmla="*/ 2209289 w 3927931"/>
                <a:gd name="connsiteY98" fmla="*/ 30378 h 59834"/>
                <a:gd name="connsiteX99" fmla="*/ 2179832 w 3927931"/>
                <a:gd name="connsiteY99" fmla="*/ 920 h 59834"/>
                <a:gd name="connsiteX100" fmla="*/ 2177990 w 3927931"/>
                <a:gd name="connsiteY100" fmla="*/ 920 h 59834"/>
                <a:gd name="connsiteX101" fmla="*/ 2148533 w 3927931"/>
                <a:gd name="connsiteY101" fmla="*/ 30378 h 59834"/>
                <a:gd name="connsiteX102" fmla="*/ 2177990 w 3927931"/>
                <a:gd name="connsiteY102" fmla="*/ 59835 h 59834"/>
                <a:gd name="connsiteX103" fmla="*/ 2177990 w 3927931"/>
                <a:gd name="connsiteY103" fmla="*/ 59835 h 59834"/>
                <a:gd name="connsiteX104" fmla="*/ 2035307 w 3927931"/>
                <a:gd name="connsiteY104" fmla="*/ 59835 h 59834"/>
                <a:gd name="connsiteX105" fmla="*/ 2037149 w 3927931"/>
                <a:gd name="connsiteY105" fmla="*/ 59835 h 59834"/>
                <a:gd name="connsiteX106" fmla="*/ 2067526 w 3927931"/>
                <a:gd name="connsiteY106" fmla="*/ 30378 h 59834"/>
                <a:gd name="connsiteX107" fmla="*/ 2037149 w 3927931"/>
                <a:gd name="connsiteY107" fmla="*/ 920 h 59834"/>
                <a:gd name="connsiteX108" fmla="*/ 2035307 w 3927931"/>
                <a:gd name="connsiteY108" fmla="*/ 920 h 59834"/>
                <a:gd name="connsiteX109" fmla="*/ 2005850 w 3927931"/>
                <a:gd name="connsiteY109" fmla="*/ 30378 h 59834"/>
                <a:gd name="connsiteX110" fmla="*/ 2035307 w 3927931"/>
                <a:gd name="connsiteY110" fmla="*/ 59835 h 59834"/>
                <a:gd name="connsiteX111" fmla="*/ 2035307 w 3927931"/>
                <a:gd name="connsiteY111" fmla="*/ 59835 h 59834"/>
                <a:gd name="connsiteX112" fmla="*/ 1892624 w 3927931"/>
                <a:gd name="connsiteY112" fmla="*/ 59835 h 59834"/>
                <a:gd name="connsiteX113" fmla="*/ 1894465 w 3927931"/>
                <a:gd name="connsiteY113" fmla="*/ 59835 h 59834"/>
                <a:gd name="connsiteX114" fmla="*/ 1923922 w 3927931"/>
                <a:gd name="connsiteY114" fmla="*/ 30378 h 59834"/>
                <a:gd name="connsiteX115" fmla="*/ 1894465 w 3927931"/>
                <a:gd name="connsiteY115" fmla="*/ 920 h 59834"/>
                <a:gd name="connsiteX116" fmla="*/ 1892624 w 3927931"/>
                <a:gd name="connsiteY116" fmla="*/ 920 h 59834"/>
                <a:gd name="connsiteX117" fmla="*/ 1863167 w 3927931"/>
                <a:gd name="connsiteY117" fmla="*/ 30378 h 59834"/>
                <a:gd name="connsiteX118" fmla="*/ 1892624 w 3927931"/>
                <a:gd name="connsiteY118" fmla="*/ 59835 h 59834"/>
                <a:gd name="connsiteX119" fmla="*/ 1892624 w 3927931"/>
                <a:gd name="connsiteY119" fmla="*/ 59835 h 59834"/>
                <a:gd name="connsiteX120" fmla="*/ 1749020 w 3927931"/>
                <a:gd name="connsiteY120" fmla="*/ 59835 h 59834"/>
                <a:gd name="connsiteX121" fmla="*/ 1750862 w 3927931"/>
                <a:gd name="connsiteY121" fmla="*/ 59835 h 59834"/>
                <a:gd name="connsiteX122" fmla="*/ 1781239 w 3927931"/>
                <a:gd name="connsiteY122" fmla="*/ 30378 h 59834"/>
                <a:gd name="connsiteX123" fmla="*/ 1750862 w 3927931"/>
                <a:gd name="connsiteY123" fmla="*/ 920 h 59834"/>
                <a:gd name="connsiteX124" fmla="*/ 1749020 w 3927931"/>
                <a:gd name="connsiteY124" fmla="*/ 920 h 59834"/>
                <a:gd name="connsiteX125" fmla="*/ 1719563 w 3927931"/>
                <a:gd name="connsiteY125" fmla="*/ 30378 h 59834"/>
                <a:gd name="connsiteX126" fmla="*/ 1749020 w 3927931"/>
                <a:gd name="connsiteY126" fmla="*/ 59835 h 59834"/>
                <a:gd name="connsiteX127" fmla="*/ 1749020 w 3927931"/>
                <a:gd name="connsiteY127" fmla="*/ 59835 h 59834"/>
                <a:gd name="connsiteX128" fmla="*/ 1606337 w 3927931"/>
                <a:gd name="connsiteY128" fmla="*/ 59835 h 59834"/>
                <a:gd name="connsiteX129" fmla="*/ 1608179 w 3927931"/>
                <a:gd name="connsiteY129" fmla="*/ 59835 h 59834"/>
                <a:gd name="connsiteX130" fmla="*/ 1637635 w 3927931"/>
                <a:gd name="connsiteY130" fmla="*/ 30378 h 59834"/>
                <a:gd name="connsiteX131" fmla="*/ 1608179 w 3927931"/>
                <a:gd name="connsiteY131" fmla="*/ 920 h 59834"/>
                <a:gd name="connsiteX132" fmla="*/ 1606337 w 3927931"/>
                <a:gd name="connsiteY132" fmla="*/ 920 h 59834"/>
                <a:gd name="connsiteX133" fmla="*/ 1576880 w 3927931"/>
                <a:gd name="connsiteY133" fmla="*/ 30378 h 59834"/>
                <a:gd name="connsiteX134" fmla="*/ 1606337 w 3927931"/>
                <a:gd name="connsiteY134" fmla="*/ 59835 h 59834"/>
                <a:gd name="connsiteX135" fmla="*/ 1606337 w 3927931"/>
                <a:gd name="connsiteY135" fmla="*/ 59835 h 59834"/>
                <a:gd name="connsiteX136" fmla="*/ 1463654 w 3927931"/>
                <a:gd name="connsiteY136" fmla="*/ 59835 h 59834"/>
                <a:gd name="connsiteX137" fmla="*/ 1465495 w 3927931"/>
                <a:gd name="connsiteY137" fmla="*/ 59835 h 59834"/>
                <a:gd name="connsiteX138" fmla="*/ 1494952 w 3927931"/>
                <a:gd name="connsiteY138" fmla="*/ 30378 h 59834"/>
                <a:gd name="connsiteX139" fmla="*/ 1465495 w 3927931"/>
                <a:gd name="connsiteY139" fmla="*/ 920 h 59834"/>
                <a:gd name="connsiteX140" fmla="*/ 1463654 w 3927931"/>
                <a:gd name="connsiteY140" fmla="*/ 920 h 59834"/>
                <a:gd name="connsiteX141" fmla="*/ 1434197 w 3927931"/>
                <a:gd name="connsiteY141" fmla="*/ 30378 h 59834"/>
                <a:gd name="connsiteX142" fmla="*/ 1463654 w 3927931"/>
                <a:gd name="connsiteY142" fmla="*/ 59835 h 59834"/>
                <a:gd name="connsiteX143" fmla="*/ 1463654 w 3927931"/>
                <a:gd name="connsiteY143" fmla="*/ 59835 h 59834"/>
                <a:gd name="connsiteX144" fmla="*/ 1320050 w 3927931"/>
                <a:gd name="connsiteY144" fmla="*/ 59835 h 59834"/>
                <a:gd name="connsiteX145" fmla="*/ 1321891 w 3927931"/>
                <a:gd name="connsiteY145" fmla="*/ 59835 h 59834"/>
                <a:gd name="connsiteX146" fmla="*/ 1351349 w 3927931"/>
                <a:gd name="connsiteY146" fmla="*/ 30378 h 59834"/>
                <a:gd name="connsiteX147" fmla="*/ 1321891 w 3927931"/>
                <a:gd name="connsiteY147" fmla="*/ 920 h 59834"/>
                <a:gd name="connsiteX148" fmla="*/ 1320050 w 3927931"/>
                <a:gd name="connsiteY148" fmla="*/ 920 h 59834"/>
                <a:gd name="connsiteX149" fmla="*/ 1290593 w 3927931"/>
                <a:gd name="connsiteY149" fmla="*/ 30378 h 59834"/>
                <a:gd name="connsiteX150" fmla="*/ 1320050 w 3927931"/>
                <a:gd name="connsiteY150" fmla="*/ 59835 h 59834"/>
                <a:gd name="connsiteX151" fmla="*/ 1320050 w 3927931"/>
                <a:gd name="connsiteY151" fmla="*/ 59835 h 59834"/>
                <a:gd name="connsiteX152" fmla="*/ 3753949 w 3927931"/>
                <a:gd name="connsiteY152" fmla="*/ 59835 h 59834"/>
                <a:gd name="connsiteX153" fmla="*/ 3755792 w 3927931"/>
                <a:gd name="connsiteY153" fmla="*/ 59835 h 59834"/>
                <a:gd name="connsiteX154" fmla="*/ 3785249 w 3927931"/>
                <a:gd name="connsiteY154" fmla="*/ 30378 h 59834"/>
                <a:gd name="connsiteX155" fmla="*/ 3755792 w 3927931"/>
                <a:gd name="connsiteY155" fmla="*/ 920 h 59834"/>
                <a:gd name="connsiteX156" fmla="*/ 3753949 w 3927931"/>
                <a:gd name="connsiteY156" fmla="*/ 920 h 59834"/>
                <a:gd name="connsiteX157" fmla="*/ 3724492 w 3927931"/>
                <a:gd name="connsiteY157" fmla="*/ 30378 h 59834"/>
                <a:gd name="connsiteX158" fmla="*/ 3753949 w 3927931"/>
                <a:gd name="connsiteY158" fmla="*/ 59835 h 59834"/>
                <a:gd name="connsiteX159" fmla="*/ 3753949 w 3927931"/>
                <a:gd name="connsiteY159" fmla="*/ 59835 h 59834"/>
                <a:gd name="connsiteX160" fmla="*/ 3611266 w 3927931"/>
                <a:gd name="connsiteY160" fmla="*/ 59835 h 59834"/>
                <a:gd name="connsiteX161" fmla="*/ 3613109 w 3927931"/>
                <a:gd name="connsiteY161" fmla="*/ 59835 h 59834"/>
                <a:gd name="connsiteX162" fmla="*/ 3642565 w 3927931"/>
                <a:gd name="connsiteY162" fmla="*/ 30378 h 59834"/>
                <a:gd name="connsiteX163" fmla="*/ 3613109 w 3927931"/>
                <a:gd name="connsiteY163" fmla="*/ 920 h 59834"/>
                <a:gd name="connsiteX164" fmla="*/ 3611266 w 3927931"/>
                <a:gd name="connsiteY164" fmla="*/ 920 h 59834"/>
                <a:gd name="connsiteX165" fmla="*/ 3581809 w 3927931"/>
                <a:gd name="connsiteY165" fmla="*/ 30378 h 59834"/>
                <a:gd name="connsiteX166" fmla="*/ 3611266 w 3927931"/>
                <a:gd name="connsiteY166" fmla="*/ 59835 h 59834"/>
                <a:gd name="connsiteX167" fmla="*/ 3611266 w 3927931"/>
                <a:gd name="connsiteY167" fmla="*/ 59835 h 59834"/>
                <a:gd name="connsiteX168" fmla="*/ 3468582 w 3927931"/>
                <a:gd name="connsiteY168" fmla="*/ 59835 h 59834"/>
                <a:gd name="connsiteX169" fmla="*/ 3470425 w 3927931"/>
                <a:gd name="connsiteY169" fmla="*/ 59835 h 59834"/>
                <a:gd name="connsiteX170" fmla="*/ 3499882 w 3927931"/>
                <a:gd name="connsiteY170" fmla="*/ 30378 h 59834"/>
                <a:gd name="connsiteX171" fmla="*/ 3470425 w 3927931"/>
                <a:gd name="connsiteY171" fmla="*/ 920 h 59834"/>
                <a:gd name="connsiteX172" fmla="*/ 3468582 w 3927931"/>
                <a:gd name="connsiteY172" fmla="*/ 920 h 59834"/>
                <a:gd name="connsiteX173" fmla="*/ 3439126 w 3927931"/>
                <a:gd name="connsiteY173" fmla="*/ 30378 h 59834"/>
                <a:gd name="connsiteX174" fmla="*/ 3468582 w 3927931"/>
                <a:gd name="connsiteY174" fmla="*/ 59835 h 59834"/>
                <a:gd name="connsiteX175" fmla="*/ 3468582 w 3927931"/>
                <a:gd name="connsiteY175" fmla="*/ 59835 h 59834"/>
                <a:gd name="connsiteX176" fmla="*/ 3324980 w 3927931"/>
                <a:gd name="connsiteY176" fmla="*/ 59835 h 59834"/>
                <a:gd name="connsiteX177" fmla="*/ 3326821 w 3927931"/>
                <a:gd name="connsiteY177" fmla="*/ 59835 h 59834"/>
                <a:gd name="connsiteX178" fmla="*/ 3356277 w 3927931"/>
                <a:gd name="connsiteY178" fmla="*/ 30378 h 59834"/>
                <a:gd name="connsiteX179" fmla="*/ 3326821 w 3927931"/>
                <a:gd name="connsiteY179" fmla="*/ 920 h 59834"/>
                <a:gd name="connsiteX180" fmla="*/ 3324980 w 3927931"/>
                <a:gd name="connsiteY180" fmla="*/ 920 h 59834"/>
                <a:gd name="connsiteX181" fmla="*/ 3295523 w 3927931"/>
                <a:gd name="connsiteY181" fmla="*/ 30378 h 59834"/>
                <a:gd name="connsiteX182" fmla="*/ 3324980 w 3927931"/>
                <a:gd name="connsiteY182" fmla="*/ 59835 h 59834"/>
                <a:gd name="connsiteX183" fmla="*/ 3324980 w 3927931"/>
                <a:gd name="connsiteY183" fmla="*/ 59835 h 59834"/>
                <a:gd name="connsiteX184" fmla="*/ 3182297 w 3927931"/>
                <a:gd name="connsiteY184" fmla="*/ 59835 h 59834"/>
                <a:gd name="connsiteX185" fmla="*/ 3184137 w 3927931"/>
                <a:gd name="connsiteY185" fmla="*/ 59835 h 59834"/>
                <a:gd name="connsiteX186" fmla="*/ 3213594 w 3927931"/>
                <a:gd name="connsiteY186" fmla="*/ 30378 h 59834"/>
                <a:gd name="connsiteX187" fmla="*/ 3184137 w 3927931"/>
                <a:gd name="connsiteY187" fmla="*/ 920 h 59834"/>
                <a:gd name="connsiteX188" fmla="*/ 3182297 w 3927931"/>
                <a:gd name="connsiteY188" fmla="*/ 920 h 59834"/>
                <a:gd name="connsiteX189" fmla="*/ 3152840 w 3927931"/>
                <a:gd name="connsiteY189" fmla="*/ 30378 h 59834"/>
                <a:gd name="connsiteX190" fmla="*/ 3182297 w 3927931"/>
                <a:gd name="connsiteY190" fmla="*/ 59835 h 59834"/>
                <a:gd name="connsiteX191" fmla="*/ 3182297 w 3927931"/>
                <a:gd name="connsiteY191" fmla="*/ 59835 h 59834"/>
                <a:gd name="connsiteX192" fmla="*/ 3039614 w 3927931"/>
                <a:gd name="connsiteY192" fmla="*/ 59835 h 59834"/>
                <a:gd name="connsiteX193" fmla="*/ 3041454 w 3927931"/>
                <a:gd name="connsiteY193" fmla="*/ 59835 h 59834"/>
                <a:gd name="connsiteX194" fmla="*/ 3070911 w 3927931"/>
                <a:gd name="connsiteY194" fmla="*/ 30378 h 59834"/>
                <a:gd name="connsiteX195" fmla="*/ 3041454 w 3927931"/>
                <a:gd name="connsiteY195" fmla="*/ 920 h 59834"/>
                <a:gd name="connsiteX196" fmla="*/ 3039614 w 3927931"/>
                <a:gd name="connsiteY196" fmla="*/ 920 h 59834"/>
                <a:gd name="connsiteX197" fmla="*/ 3010157 w 3927931"/>
                <a:gd name="connsiteY197" fmla="*/ 30378 h 59834"/>
                <a:gd name="connsiteX198" fmla="*/ 3039614 w 3927931"/>
                <a:gd name="connsiteY198" fmla="*/ 59835 h 59834"/>
                <a:gd name="connsiteX199" fmla="*/ 3039614 w 3927931"/>
                <a:gd name="connsiteY199" fmla="*/ 59835 h 59834"/>
                <a:gd name="connsiteX200" fmla="*/ 2896009 w 3927931"/>
                <a:gd name="connsiteY200" fmla="*/ 59835 h 59834"/>
                <a:gd name="connsiteX201" fmla="*/ 2897850 w 3927931"/>
                <a:gd name="connsiteY201" fmla="*/ 59835 h 59834"/>
                <a:gd name="connsiteX202" fmla="*/ 2927309 w 3927931"/>
                <a:gd name="connsiteY202" fmla="*/ 30378 h 59834"/>
                <a:gd name="connsiteX203" fmla="*/ 2897850 w 3927931"/>
                <a:gd name="connsiteY203" fmla="*/ 920 h 59834"/>
                <a:gd name="connsiteX204" fmla="*/ 2896009 w 3927931"/>
                <a:gd name="connsiteY204" fmla="*/ 920 h 59834"/>
                <a:gd name="connsiteX205" fmla="*/ 2866552 w 3927931"/>
                <a:gd name="connsiteY205" fmla="*/ 30378 h 59834"/>
                <a:gd name="connsiteX206" fmla="*/ 2896009 w 3927931"/>
                <a:gd name="connsiteY206" fmla="*/ 59835 h 59834"/>
                <a:gd name="connsiteX207" fmla="*/ 2896009 w 3927931"/>
                <a:gd name="connsiteY207" fmla="*/ 59835 h 59834"/>
                <a:gd name="connsiteX208" fmla="*/ 2753326 w 3927931"/>
                <a:gd name="connsiteY208" fmla="*/ 59835 h 59834"/>
                <a:gd name="connsiteX209" fmla="*/ 2755166 w 3927931"/>
                <a:gd name="connsiteY209" fmla="*/ 59835 h 59834"/>
                <a:gd name="connsiteX210" fmla="*/ 2784625 w 3927931"/>
                <a:gd name="connsiteY210" fmla="*/ 30378 h 59834"/>
                <a:gd name="connsiteX211" fmla="*/ 2755166 w 3927931"/>
                <a:gd name="connsiteY211" fmla="*/ 920 h 59834"/>
                <a:gd name="connsiteX212" fmla="*/ 2753326 w 3927931"/>
                <a:gd name="connsiteY212" fmla="*/ 920 h 59834"/>
                <a:gd name="connsiteX213" fmla="*/ 2723869 w 3927931"/>
                <a:gd name="connsiteY213" fmla="*/ 30378 h 59834"/>
                <a:gd name="connsiteX214" fmla="*/ 2753326 w 3927931"/>
                <a:gd name="connsiteY214" fmla="*/ 59835 h 59834"/>
                <a:gd name="connsiteX215" fmla="*/ 2753326 w 3927931"/>
                <a:gd name="connsiteY215" fmla="*/ 59835 h 59834"/>
                <a:gd name="connsiteX216" fmla="*/ 2610643 w 3927931"/>
                <a:gd name="connsiteY216" fmla="*/ 59835 h 59834"/>
                <a:gd name="connsiteX217" fmla="*/ 2612483 w 3927931"/>
                <a:gd name="connsiteY217" fmla="*/ 59835 h 59834"/>
                <a:gd name="connsiteX218" fmla="*/ 2612483 w 3927931"/>
                <a:gd name="connsiteY218" fmla="*/ 0 h 59834"/>
                <a:gd name="connsiteX219" fmla="*/ 2610643 w 3927931"/>
                <a:gd name="connsiteY219" fmla="*/ 0 h 59834"/>
                <a:gd name="connsiteX220" fmla="*/ 2610643 w 3927931"/>
                <a:gd name="connsiteY220" fmla="*/ 59835 h 59834"/>
                <a:gd name="connsiteX221" fmla="*/ 2610643 w 3927931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1" h="59834">
                  <a:moveTo>
                    <a:pt x="3896632" y="59835"/>
                  </a:moveTo>
                  <a:lnTo>
                    <a:pt x="3898475" y="59835"/>
                  </a:lnTo>
                  <a:cubicBezTo>
                    <a:pt x="3915043" y="59835"/>
                    <a:pt x="3927932" y="46027"/>
                    <a:pt x="3927932" y="30378"/>
                  </a:cubicBezTo>
                  <a:cubicBezTo>
                    <a:pt x="3927932" y="13808"/>
                    <a:pt x="3914124" y="920"/>
                    <a:pt x="3898475" y="920"/>
                  </a:cubicBezTo>
                  <a:lnTo>
                    <a:pt x="3896632" y="920"/>
                  </a:lnTo>
                  <a:cubicBezTo>
                    <a:pt x="3880064" y="920"/>
                    <a:pt x="3867175" y="14728"/>
                    <a:pt x="3867175" y="30378"/>
                  </a:cubicBezTo>
                  <a:cubicBezTo>
                    <a:pt x="3867175" y="46027"/>
                    <a:pt x="3880064" y="59835"/>
                    <a:pt x="3896632" y="59835"/>
                  </a:cubicBezTo>
                  <a:lnTo>
                    <a:pt x="3896632" y="59835"/>
                  </a:lnTo>
                  <a:close/>
                  <a:moveTo>
                    <a:pt x="1173685" y="59835"/>
                  </a:moveTo>
                  <a:lnTo>
                    <a:pt x="1175526" y="59835"/>
                  </a:lnTo>
                  <a:cubicBezTo>
                    <a:pt x="1192095" y="59835"/>
                    <a:pt x="1204983" y="46027"/>
                    <a:pt x="1204983" y="30378"/>
                  </a:cubicBezTo>
                  <a:cubicBezTo>
                    <a:pt x="1204983" y="13808"/>
                    <a:pt x="1191175" y="920"/>
                    <a:pt x="1175526" y="920"/>
                  </a:cubicBezTo>
                  <a:lnTo>
                    <a:pt x="1173685" y="920"/>
                  </a:lnTo>
                  <a:cubicBezTo>
                    <a:pt x="1157116" y="920"/>
                    <a:pt x="1144228" y="14728"/>
                    <a:pt x="1144228" y="30378"/>
                  </a:cubicBezTo>
                  <a:cubicBezTo>
                    <a:pt x="1143308" y="46027"/>
                    <a:pt x="1157116" y="59835"/>
                    <a:pt x="1173685" y="59835"/>
                  </a:cubicBezTo>
                  <a:lnTo>
                    <a:pt x="1173685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2" y="59835"/>
                    <a:pt x="1061380" y="46027"/>
                    <a:pt x="1061380" y="30378"/>
                  </a:cubicBezTo>
                  <a:cubicBezTo>
                    <a:pt x="1061380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4" y="14728"/>
                    <a:pt x="1000624" y="30378"/>
                  </a:cubicBezTo>
                  <a:cubicBezTo>
                    <a:pt x="1000624" y="4602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8" y="59835"/>
                  </a:lnTo>
                  <a:cubicBezTo>
                    <a:pt x="905809" y="59835"/>
                    <a:pt x="918696" y="46027"/>
                    <a:pt x="918696" y="30378"/>
                  </a:cubicBezTo>
                  <a:cubicBezTo>
                    <a:pt x="918696" y="13808"/>
                    <a:pt x="904888" y="920"/>
                    <a:pt x="889238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8"/>
                  </a:cubicBezTo>
                  <a:cubicBezTo>
                    <a:pt x="857941" y="4602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5" y="59835"/>
                  </a:moveTo>
                  <a:lnTo>
                    <a:pt x="746555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0"/>
                    <a:pt x="746555" y="920"/>
                  </a:cubicBezTo>
                  <a:lnTo>
                    <a:pt x="744715" y="920"/>
                  </a:lnTo>
                  <a:cubicBezTo>
                    <a:pt x="728144" y="920"/>
                    <a:pt x="715258" y="14728"/>
                    <a:pt x="715258" y="30378"/>
                  </a:cubicBezTo>
                  <a:cubicBezTo>
                    <a:pt x="714336" y="46027"/>
                    <a:pt x="728144" y="59835"/>
                    <a:pt x="744715" y="59835"/>
                  </a:cubicBezTo>
                  <a:lnTo>
                    <a:pt x="744715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10" y="46027"/>
                    <a:pt x="632410" y="30378"/>
                  </a:cubicBezTo>
                  <a:cubicBezTo>
                    <a:pt x="632410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8"/>
                  </a:cubicBezTo>
                  <a:cubicBezTo>
                    <a:pt x="571653" y="4602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9" y="59835"/>
                    <a:pt x="490647" y="46027"/>
                    <a:pt x="490647" y="30378"/>
                  </a:cubicBezTo>
                  <a:cubicBezTo>
                    <a:pt x="490647" y="13808"/>
                    <a:pt x="476839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8"/>
                  </a:cubicBezTo>
                  <a:cubicBezTo>
                    <a:pt x="428970" y="4602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5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4155" y="920"/>
                    <a:pt x="317585" y="920"/>
                  </a:cubicBezTo>
                  <a:lnTo>
                    <a:pt x="315745" y="920"/>
                  </a:lnTo>
                  <a:cubicBezTo>
                    <a:pt x="299175" y="920"/>
                    <a:pt x="286287" y="14728"/>
                    <a:pt x="286287" y="30378"/>
                  </a:cubicBezTo>
                  <a:cubicBezTo>
                    <a:pt x="285366" y="46027"/>
                    <a:pt x="299175" y="59835"/>
                    <a:pt x="315745" y="59835"/>
                  </a:cubicBezTo>
                  <a:lnTo>
                    <a:pt x="315745" y="59835"/>
                  </a:lnTo>
                  <a:close/>
                  <a:moveTo>
                    <a:pt x="173061" y="59835"/>
                  </a:moveTo>
                  <a:lnTo>
                    <a:pt x="174902" y="59835"/>
                  </a:lnTo>
                  <a:cubicBezTo>
                    <a:pt x="191472" y="59835"/>
                    <a:pt x="205280" y="46027"/>
                    <a:pt x="205280" y="30378"/>
                  </a:cubicBezTo>
                  <a:cubicBezTo>
                    <a:pt x="205280" y="13808"/>
                    <a:pt x="191472" y="920"/>
                    <a:pt x="174902" y="920"/>
                  </a:cubicBezTo>
                  <a:lnTo>
                    <a:pt x="173061" y="920"/>
                  </a:lnTo>
                  <a:cubicBezTo>
                    <a:pt x="156491" y="920"/>
                    <a:pt x="143604" y="14728"/>
                    <a:pt x="143604" y="30378"/>
                  </a:cubicBezTo>
                  <a:cubicBezTo>
                    <a:pt x="142683" y="46027"/>
                    <a:pt x="156491" y="59835"/>
                    <a:pt x="173061" y="59835"/>
                  </a:cubicBezTo>
                  <a:lnTo>
                    <a:pt x="173061" y="59835"/>
                  </a:lnTo>
                  <a:close/>
                  <a:moveTo>
                    <a:pt x="29458" y="59835"/>
                  </a:moveTo>
                  <a:lnTo>
                    <a:pt x="31298" y="59835"/>
                  </a:lnTo>
                  <a:cubicBezTo>
                    <a:pt x="47869" y="59835"/>
                    <a:pt x="60755" y="46027"/>
                    <a:pt x="60755" y="30378"/>
                  </a:cubicBezTo>
                  <a:cubicBezTo>
                    <a:pt x="60755" y="13808"/>
                    <a:pt x="47869" y="920"/>
                    <a:pt x="31298" y="920"/>
                  </a:cubicBezTo>
                  <a:lnTo>
                    <a:pt x="29458" y="920"/>
                  </a:lnTo>
                  <a:cubicBezTo>
                    <a:pt x="12888" y="920"/>
                    <a:pt x="0" y="14728"/>
                    <a:pt x="0" y="30378"/>
                  </a:cubicBezTo>
                  <a:cubicBezTo>
                    <a:pt x="0" y="46027"/>
                    <a:pt x="12888" y="59835"/>
                    <a:pt x="29458" y="59835"/>
                  </a:cubicBezTo>
                  <a:lnTo>
                    <a:pt x="29458" y="59835"/>
                  </a:lnTo>
                  <a:close/>
                  <a:moveTo>
                    <a:pt x="2464278" y="59835"/>
                  </a:moveTo>
                  <a:lnTo>
                    <a:pt x="2466119" y="59835"/>
                  </a:lnTo>
                  <a:cubicBezTo>
                    <a:pt x="2482689" y="59835"/>
                    <a:pt x="2495575" y="46027"/>
                    <a:pt x="2495575" y="30378"/>
                  </a:cubicBezTo>
                  <a:cubicBezTo>
                    <a:pt x="2495575" y="13808"/>
                    <a:pt x="2481767" y="920"/>
                    <a:pt x="2466119" y="920"/>
                  </a:cubicBezTo>
                  <a:lnTo>
                    <a:pt x="2464278" y="920"/>
                  </a:lnTo>
                  <a:cubicBezTo>
                    <a:pt x="2447708" y="920"/>
                    <a:pt x="2434820" y="14728"/>
                    <a:pt x="2434820" y="30378"/>
                  </a:cubicBezTo>
                  <a:cubicBezTo>
                    <a:pt x="2433900" y="46027"/>
                    <a:pt x="2447708" y="59835"/>
                    <a:pt x="2464278" y="59835"/>
                  </a:cubicBezTo>
                  <a:lnTo>
                    <a:pt x="2464278" y="59835"/>
                  </a:lnTo>
                  <a:close/>
                  <a:moveTo>
                    <a:pt x="2321595" y="59835"/>
                  </a:moveTo>
                  <a:lnTo>
                    <a:pt x="2323435" y="59835"/>
                  </a:lnTo>
                  <a:cubicBezTo>
                    <a:pt x="2340006" y="59835"/>
                    <a:pt x="2352892" y="46027"/>
                    <a:pt x="2352892" y="30378"/>
                  </a:cubicBezTo>
                  <a:cubicBezTo>
                    <a:pt x="2352892" y="13808"/>
                    <a:pt x="2339084" y="920"/>
                    <a:pt x="2323435" y="920"/>
                  </a:cubicBezTo>
                  <a:lnTo>
                    <a:pt x="2321595" y="920"/>
                  </a:lnTo>
                  <a:cubicBezTo>
                    <a:pt x="2305025" y="920"/>
                    <a:pt x="2292137" y="14728"/>
                    <a:pt x="2292137" y="30378"/>
                  </a:cubicBezTo>
                  <a:cubicBezTo>
                    <a:pt x="2291217" y="46027"/>
                    <a:pt x="2305025" y="59835"/>
                    <a:pt x="2321595" y="59835"/>
                  </a:cubicBezTo>
                  <a:lnTo>
                    <a:pt x="2321595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640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8"/>
                  </a:cubicBezTo>
                  <a:cubicBezTo>
                    <a:pt x="2148533" y="4602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9" y="59835"/>
                  </a:lnTo>
                  <a:cubicBezTo>
                    <a:pt x="2053718" y="59835"/>
                    <a:pt x="2067526" y="46027"/>
                    <a:pt x="2067526" y="30378"/>
                  </a:cubicBezTo>
                  <a:cubicBezTo>
                    <a:pt x="2067526" y="13808"/>
                    <a:pt x="2053718" y="920"/>
                    <a:pt x="2037149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8"/>
                  </a:cubicBezTo>
                  <a:cubicBezTo>
                    <a:pt x="2005850" y="4602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4" y="59835"/>
                    <a:pt x="1923922" y="46027"/>
                    <a:pt x="1923922" y="30378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5" y="920"/>
                    <a:pt x="1863167" y="14728"/>
                    <a:pt x="1863167" y="30378"/>
                  </a:cubicBezTo>
                  <a:cubicBezTo>
                    <a:pt x="1862247" y="46027"/>
                    <a:pt x="1876055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2" y="59835"/>
                  </a:lnTo>
                  <a:cubicBezTo>
                    <a:pt x="1767431" y="59835"/>
                    <a:pt x="1781239" y="46027"/>
                    <a:pt x="1781239" y="30378"/>
                  </a:cubicBezTo>
                  <a:cubicBezTo>
                    <a:pt x="1781239" y="13808"/>
                    <a:pt x="1767431" y="920"/>
                    <a:pt x="1750862" y="920"/>
                  </a:cubicBezTo>
                  <a:lnTo>
                    <a:pt x="1749020" y="920"/>
                  </a:lnTo>
                  <a:cubicBezTo>
                    <a:pt x="1732451" y="920"/>
                    <a:pt x="1719563" y="14728"/>
                    <a:pt x="1719563" y="30378"/>
                  </a:cubicBezTo>
                  <a:cubicBezTo>
                    <a:pt x="1719563" y="46027"/>
                    <a:pt x="1732451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9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0"/>
                    <a:pt x="1608179" y="920"/>
                  </a:cubicBezTo>
                  <a:lnTo>
                    <a:pt x="1606337" y="920"/>
                  </a:lnTo>
                  <a:cubicBezTo>
                    <a:pt x="1589768" y="920"/>
                    <a:pt x="1576880" y="14728"/>
                    <a:pt x="1576880" y="30378"/>
                  </a:cubicBezTo>
                  <a:cubicBezTo>
                    <a:pt x="1576880" y="46027"/>
                    <a:pt x="1589768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4" y="59835"/>
                    <a:pt x="1494952" y="46027"/>
                    <a:pt x="1494952" y="30378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5" y="920"/>
                    <a:pt x="1434197" y="14728"/>
                    <a:pt x="1434197" y="30378"/>
                  </a:cubicBezTo>
                  <a:cubicBezTo>
                    <a:pt x="1433277" y="46027"/>
                    <a:pt x="1447085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9" y="46027"/>
                    <a:pt x="1351349" y="30378"/>
                  </a:cubicBezTo>
                  <a:cubicBezTo>
                    <a:pt x="1351349" y="13808"/>
                    <a:pt x="1337541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8"/>
                  </a:cubicBezTo>
                  <a:cubicBezTo>
                    <a:pt x="1290593" y="46027"/>
                    <a:pt x="1304402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49" y="59835"/>
                  </a:moveTo>
                  <a:lnTo>
                    <a:pt x="3755792" y="59835"/>
                  </a:lnTo>
                  <a:cubicBezTo>
                    <a:pt x="3772360" y="59835"/>
                    <a:pt x="3785249" y="46027"/>
                    <a:pt x="3785249" y="30378"/>
                  </a:cubicBezTo>
                  <a:cubicBezTo>
                    <a:pt x="3785249" y="13808"/>
                    <a:pt x="3771440" y="920"/>
                    <a:pt x="3755792" y="920"/>
                  </a:cubicBezTo>
                  <a:lnTo>
                    <a:pt x="3753949" y="920"/>
                  </a:lnTo>
                  <a:cubicBezTo>
                    <a:pt x="3737381" y="920"/>
                    <a:pt x="3724492" y="14728"/>
                    <a:pt x="3724492" y="30378"/>
                  </a:cubicBezTo>
                  <a:cubicBezTo>
                    <a:pt x="3724492" y="46027"/>
                    <a:pt x="3737381" y="59835"/>
                    <a:pt x="3753949" y="59835"/>
                  </a:cubicBezTo>
                  <a:lnTo>
                    <a:pt x="3753949" y="59835"/>
                  </a:lnTo>
                  <a:close/>
                  <a:moveTo>
                    <a:pt x="3611266" y="59835"/>
                  </a:moveTo>
                  <a:lnTo>
                    <a:pt x="3613109" y="59835"/>
                  </a:lnTo>
                  <a:cubicBezTo>
                    <a:pt x="3629676" y="59835"/>
                    <a:pt x="3642565" y="46027"/>
                    <a:pt x="3642565" y="30378"/>
                  </a:cubicBezTo>
                  <a:cubicBezTo>
                    <a:pt x="3642565" y="13808"/>
                    <a:pt x="3629676" y="920"/>
                    <a:pt x="3613109" y="920"/>
                  </a:cubicBezTo>
                  <a:lnTo>
                    <a:pt x="3611266" y="920"/>
                  </a:lnTo>
                  <a:cubicBezTo>
                    <a:pt x="3594698" y="920"/>
                    <a:pt x="3581809" y="14728"/>
                    <a:pt x="3581809" y="30378"/>
                  </a:cubicBezTo>
                  <a:cubicBezTo>
                    <a:pt x="3580890" y="46027"/>
                    <a:pt x="3594698" y="59835"/>
                    <a:pt x="3611266" y="59835"/>
                  </a:cubicBezTo>
                  <a:lnTo>
                    <a:pt x="3611266" y="59835"/>
                  </a:lnTo>
                  <a:close/>
                  <a:moveTo>
                    <a:pt x="3468582" y="59835"/>
                  </a:moveTo>
                  <a:lnTo>
                    <a:pt x="3470425" y="59835"/>
                  </a:lnTo>
                  <a:cubicBezTo>
                    <a:pt x="3486993" y="59835"/>
                    <a:pt x="3499882" y="46027"/>
                    <a:pt x="3499882" y="30378"/>
                  </a:cubicBezTo>
                  <a:cubicBezTo>
                    <a:pt x="3499882" y="13808"/>
                    <a:pt x="3486074" y="920"/>
                    <a:pt x="3470425" y="920"/>
                  </a:cubicBezTo>
                  <a:lnTo>
                    <a:pt x="3468582" y="920"/>
                  </a:lnTo>
                  <a:cubicBezTo>
                    <a:pt x="3452015" y="920"/>
                    <a:pt x="3439126" y="14728"/>
                    <a:pt x="3439126" y="30378"/>
                  </a:cubicBezTo>
                  <a:cubicBezTo>
                    <a:pt x="3438207" y="46027"/>
                    <a:pt x="3452015" y="59835"/>
                    <a:pt x="3468582" y="59835"/>
                  </a:cubicBezTo>
                  <a:lnTo>
                    <a:pt x="3468582" y="59835"/>
                  </a:lnTo>
                  <a:close/>
                  <a:moveTo>
                    <a:pt x="3324980" y="59835"/>
                  </a:moveTo>
                  <a:lnTo>
                    <a:pt x="3326821" y="59835"/>
                  </a:lnTo>
                  <a:cubicBezTo>
                    <a:pt x="3343391" y="59835"/>
                    <a:pt x="3356277" y="46027"/>
                    <a:pt x="3356277" y="30378"/>
                  </a:cubicBezTo>
                  <a:cubicBezTo>
                    <a:pt x="3356277" y="13808"/>
                    <a:pt x="3343391" y="920"/>
                    <a:pt x="3326821" y="920"/>
                  </a:cubicBezTo>
                  <a:lnTo>
                    <a:pt x="3324980" y="920"/>
                  </a:lnTo>
                  <a:cubicBezTo>
                    <a:pt x="3308410" y="920"/>
                    <a:pt x="3295523" y="14728"/>
                    <a:pt x="3295523" y="30378"/>
                  </a:cubicBezTo>
                  <a:cubicBezTo>
                    <a:pt x="3295523" y="46027"/>
                    <a:pt x="3308410" y="59835"/>
                    <a:pt x="3324980" y="59835"/>
                  </a:cubicBezTo>
                  <a:lnTo>
                    <a:pt x="3324980" y="59835"/>
                  </a:lnTo>
                  <a:close/>
                  <a:moveTo>
                    <a:pt x="3182297" y="59835"/>
                  </a:moveTo>
                  <a:lnTo>
                    <a:pt x="3184137" y="59835"/>
                  </a:lnTo>
                  <a:cubicBezTo>
                    <a:pt x="3200708" y="59835"/>
                    <a:pt x="3213594" y="46027"/>
                    <a:pt x="3213594" y="30378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7" y="920"/>
                  </a:lnTo>
                  <a:cubicBezTo>
                    <a:pt x="3165727" y="920"/>
                    <a:pt x="3152840" y="14728"/>
                    <a:pt x="3152840" y="30378"/>
                  </a:cubicBezTo>
                  <a:cubicBezTo>
                    <a:pt x="3152840" y="46027"/>
                    <a:pt x="3165727" y="59835"/>
                    <a:pt x="3182297" y="59835"/>
                  </a:cubicBezTo>
                  <a:lnTo>
                    <a:pt x="3182297" y="59835"/>
                  </a:lnTo>
                  <a:close/>
                  <a:moveTo>
                    <a:pt x="3039614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4" y="920"/>
                  </a:lnTo>
                  <a:cubicBezTo>
                    <a:pt x="3023044" y="920"/>
                    <a:pt x="3010157" y="14728"/>
                    <a:pt x="3010157" y="30378"/>
                  </a:cubicBezTo>
                  <a:cubicBezTo>
                    <a:pt x="3009235" y="46027"/>
                    <a:pt x="3023044" y="59835"/>
                    <a:pt x="3039614" y="59835"/>
                  </a:cubicBezTo>
                  <a:lnTo>
                    <a:pt x="3039614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9" y="46027"/>
                    <a:pt x="2927309" y="30378"/>
                  </a:cubicBezTo>
                  <a:cubicBezTo>
                    <a:pt x="2927309" y="13808"/>
                    <a:pt x="2913501" y="920"/>
                    <a:pt x="2897850" y="920"/>
                  </a:cubicBezTo>
                  <a:lnTo>
                    <a:pt x="2896009" y="920"/>
                  </a:lnTo>
                  <a:cubicBezTo>
                    <a:pt x="2879439" y="920"/>
                    <a:pt x="2866552" y="14728"/>
                    <a:pt x="2866552" y="30378"/>
                  </a:cubicBezTo>
                  <a:cubicBezTo>
                    <a:pt x="2866552" y="46027"/>
                    <a:pt x="2879439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6" y="59835"/>
                  </a:lnTo>
                  <a:cubicBezTo>
                    <a:pt x="2771736" y="59835"/>
                    <a:pt x="2784625" y="46027"/>
                    <a:pt x="2784625" y="30378"/>
                  </a:cubicBezTo>
                  <a:cubicBezTo>
                    <a:pt x="2784625" y="13808"/>
                    <a:pt x="2771736" y="920"/>
                    <a:pt x="2755166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8"/>
                  </a:cubicBezTo>
                  <a:cubicBezTo>
                    <a:pt x="2723869" y="4602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3" y="59835"/>
                  </a:lnTo>
                  <a:cubicBezTo>
                    <a:pt x="2652067" y="59835"/>
                    <a:pt x="2652067" y="0"/>
                    <a:pt x="2612483" y="0"/>
                  </a:cubicBezTo>
                  <a:lnTo>
                    <a:pt x="2610643" y="0"/>
                  </a:lnTo>
                  <a:cubicBezTo>
                    <a:pt x="2571059" y="0"/>
                    <a:pt x="2571059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73CA9B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363B644-27BD-40CD-8278-ADDC957759A9}"/>
                </a:ext>
              </a:extLst>
            </p:cNvPr>
            <p:cNvSpPr/>
            <p:nvPr/>
          </p:nvSpPr>
          <p:spPr>
            <a:xfrm>
              <a:off x="8231699" y="5737389"/>
              <a:ext cx="1963938" cy="29917"/>
            </a:xfrm>
            <a:custGeom>
              <a:avLst/>
              <a:gdLst>
                <a:gd name="connsiteX0" fmla="*/ 3896632 w 3927931"/>
                <a:gd name="connsiteY0" fmla="*/ 59835 h 59834"/>
                <a:gd name="connsiteX1" fmla="*/ 3898475 w 3927931"/>
                <a:gd name="connsiteY1" fmla="*/ 59835 h 59834"/>
                <a:gd name="connsiteX2" fmla="*/ 3927932 w 3927931"/>
                <a:gd name="connsiteY2" fmla="*/ 30377 h 59834"/>
                <a:gd name="connsiteX3" fmla="*/ 3898475 w 3927931"/>
                <a:gd name="connsiteY3" fmla="*/ 920 h 59834"/>
                <a:gd name="connsiteX4" fmla="*/ 3896632 w 3927931"/>
                <a:gd name="connsiteY4" fmla="*/ 920 h 59834"/>
                <a:gd name="connsiteX5" fmla="*/ 3867175 w 3927931"/>
                <a:gd name="connsiteY5" fmla="*/ 30377 h 59834"/>
                <a:gd name="connsiteX6" fmla="*/ 3896632 w 3927931"/>
                <a:gd name="connsiteY6" fmla="*/ 59835 h 59834"/>
                <a:gd name="connsiteX7" fmla="*/ 3896632 w 3927931"/>
                <a:gd name="connsiteY7" fmla="*/ 59835 h 59834"/>
                <a:gd name="connsiteX8" fmla="*/ 1173685 w 3927931"/>
                <a:gd name="connsiteY8" fmla="*/ 59835 h 59834"/>
                <a:gd name="connsiteX9" fmla="*/ 1175526 w 3927931"/>
                <a:gd name="connsiteY9" fmla="*/ 59835 h 59834"/>
                <a:gd name="connsiteX10" fmla="*/ 1204983 w 3927931"/>
                <a:gd name="connsiteY10" fmla="*/ 30377 h 59834"/>
                <a:gd name="connsiteX11" fmla="*/ 1175526 w 3927931"/>
                <a:gd name="connsiteY11" fmla="*/ 920 h 59834"/>
                <a:gd name="connsiteX12" fmla="*/ 1173685 w 3927931"/>
                <a:gd name="connsiteY12" fmla="*/ 920 h 59834"/>
                <a:gd name="connsiteX13" fmla="*/ 1144228 w 3927931"/>
                <a:gd name="connsiteY13" fmla="*/ 30377 h 59834"/>
                <a:gd name="connsiteX14" fmla="*/ 1173685 w 3927931"/>
                <a:gd name="connsiteY14" fmla="*/ 59835 h 59834"/>
                <a:gd name="connsiteX15" fmla="*/ 1173685 w 3927931"/>
                <a:gd name="connsiteY15" fmla="*/ 59835 h 59834"/>
                <a:gd name="connsiteX16" fmla="*/ 1030081 w 3927931"/>
                <a:gd name="connsiteY16" fmla="*/ 59835 h 59834"/>
                <a:gd name="connsiteX17" fmla="*/ 1031922 w 3927931"/>
                <a:gd name="connsiteY17" fmla="*/ 59835 h 59834"/>
                <a:gd name="connsiteX18" fmla="*/ 1061380 w 3927931"/>
                <a:gd name="connsiteY18" fmla="*/ 30377 h 59834"/>
                <a:gd name="connsiteX19" fmla="*/ 1031922 w 3927931"/>
                <a:gd name="connsiteY19" fmla="*/ 920 h 59834"/>
                <a:gd name="connsiteX20" fmla="*/ 1030081 w 3927931"/>
                <a:gd name="connsiteY20" fmla="*/ 920 h 59834"/>
                <a:gd name="connsiteX21" fmla="*/ 1000624 w 3927931"/>
                <a:gd name="connsiteY21" fmla="*/ 30377 h 59834"/>
                <a:gd name="connsiteX22" fmla="*/ 1030081 w 3927931"/>
                <a:gd name="connsiteY22" fmla="*/ 59835 h 59834"/>
                <a:gd name="connsiteX23" fmla="*/ 1030081 w 3927931"/>
                <a:gd name="connsiteY23" fmla="*/ 59835 h 59834"/>
                <a:gd name="connsiteX24" fmla="*/ 887398 w 3927931"/>
                <a:gd name="connsiteY24" fmla="*/ 59835 h 59834"/>
                <a:gd name="connsiteX25" fmla="*/ 889238 w 3927931"/>
                <a:gd name="connsiteY25" fmla="*/ 59835 h 59834"/>
                <a:gd name="connsiteX26" fmla="*/ 918696 w 3927931"/>
                <a:gd name="connsiteY26" fmla="*/ 30377 h 59834"/>
                <a:gd name="connsiteX27" fmla="*/ 889238 w 3927931"/>
                <a:gd name="connsiteY27" fmla="*/ 920 h 59834"/>
                <a:gd name="connsiteX28" fmla="*/ 887398 w 3927931"/>
                <a:gd name="connsiteY28" fmla="*/ 920 h 59834"/>
                <a:gd name="connsiteX29" fmla="*/ 857941 w 3927931"/>
                <a:gd name="connsiteY29" fmla="*/ 30377 h 59834"/>
                <a:gd name="connsiteX30" fmla="*/ 887398 w 3927931"/>
                <a:gd name="connsiteY30" fmla="*/ 59835 h 59834"/>
                <a:gd name="connsiteX31" fmla="*/ 887398 w 3927931"/>
                <a:gd name="connsiteY31" fmla="*/ 59835 h 59834"/>
                <a:gd name="connsiteX32" fmla="*/ 744715 w 3927931"/>
                <a:gd name="connsiteY32" fmla="*/ 59835 h 59834"/>
                <a:gd name="connsiteX33" fmla="*/ 746555 w 3927931"/>
                <a:gd name="connsiteY33" fmla="*/ 59835 h 59834"/>
                <a:gd name="connsiteX34" fmla="*/ 776013 w 3927931"/>
                <a:gd name="connsiteY34" fmla="*/ 30377 h 59834"/>
                <a:gd name="connsiteX35" fmla="*/ 746555 w 3927931"/>
                <a:gd name="connsiteY35" fmla="*/ 920 h 59834"/>
                <a:gd name="connsiteX36" fmla="*/ 744715 w 3927931"/>
                <a:gd name="connsiteY36" fmla="*/ 920 h 59834"/>
                <a:gd name="connsiteX37" fmla="*/ 715258 w 3927931"/>
                <a:gd name="connsiteY37" fmla="*/ 30377 h 59834"/>
                <a:gd name="connsiteX38" fmla="*/ 744715 w 3927931"/>
                <a:gd name="connsiteY38" fmla="*/ 59835 h 59834"/>
                <a:gd name="connsiteX39" fmla="*/ 744715 w 3927931"/>
                <a:gd name="connsiteY39" fmla="*/ 59835 h 59834"/>
                <a:gd name="connsiteX40" fmla="*/ 601111 w 3927931"/>
                <a:gd name="connsiteY40" fmla="*/ 59835 h 59834"/>
                <a:gd name="connsiteX41" fmla="*/ 602952 w 3927931"/>
                <a:gd name="connsiteY41" fmla="*/ 59835 h 59834"/>
                <a:gd name="connsiteX42" fmla="*/ 632410 w 3927931"/>
                <a:gd name="connsiteY42" fmla="*/ 30377 h 59834"/>
                <a:gd name="connsiteX43" fmla="*/ 602952 w 3927931"/>
                <a:gd name="connsiteY43" fmla="*/ 920 h 59834"/>
                <a:gd name="connsiteX44" fmla="*/ 601111 w 3927931"/>
                <a:gd name="connsiteY44" fmla="*/ 920 h 59834"/>
                <a:gd name="connsiteX45" fmla="*/ 571653 w 3927931"/>
                <a:gd name="connsiteY45" fmla="*/ 30377 h 59834"/>
                <a:gd name="connsiteX46" fmla="*/ 601111 w 3927931"/>
                <a:gd name="connsiteY46" fmla="*/ 59835 h 59834"/>
                <a:gd name="connsiteX47" fmla="*/ 601111 w 3927931"/>
                <a:gd name="connsiteY47" fmla="*/ 59835 h 59834"/>
                <a:gd name="connsiteX48" fmla="*/ 458428 w 3927931"/>
                <a:gd name="connsiteY48" fmla="*/ 59835 h 59834"/>
                <a:gd name="connsiteX49" fmla="*/ 460268 w 3927931"/>
                <a:gd name="connsiteY49" fmla="*/ 59835 h 59834"/>
                <a:gd name="connsiteX50" fmla="*/ 490647 w 3927931"/>
                <a:gd name="connsiteY50" fmla="*/ 30377 h 59834"/>
                <a:gd name="connsiteX51" fmla="*/ 460268 w 3927931"/>
                <a:gd name="connsiteY51" fmla="*/ 920 h 59834"/>
                <a:gd name="connsiteX52" fmla="*/ 458428 w 3927931"/>
                <a:gd name="connsiteY52" fmla="*/ 920 h 59834"/>
                <a:gd name="connsiteX53" fmla="*/ 428970 w 3927931"/>
                <a:gd name="connsiteY53" fmla="*/ 30377 h 59834"/>
                <a:gd name="connsiteX54" fmla="*/ 458428 w 3927931"/>
                <a:gd name="connsiteY54" fmla="*/ 59835 h 59834"/>
                <a:gd name="connsiteX55" fmla="*/ 458428 w 3927931"/>
                <a:gd name="connsiteY55" fmla="*/ 59835 h 59834"/>
                <a:gd name="connsiteX56" fmla="*/ 315745 w 3927931"/>
                <a:gd name="connsiteY56" fmla="*/ 59835 h 59834"/>
                <a:gd name="connsiteX57" fmla="*/ 317585 w 3927931"/>
                <a:gd name="connsiteY57" fmla="*/ 59835 h 59834"/>
                <a:gd name="connsiteX58" fmla="*/ 347043 w 3927931"/>
                <a:gd name="connsiteY58" fmla="*/ 30377 h 59834"/>
                <a:gd name="connsiteX59" fmla="*/ 317585 w 3927931"/>
                <a:gd name="connsiteY59" fmla="*/ 920 h 59834"/>
                <a:gd name="connsiteX60" fmla="*/ 315745 w 3927931"/>
                <a:gd name="connsiteY60" fmla="*/ 920 h 59834"/>
                <a:gd name="connsiteX61" fmla="*/ 286287 w 3927931"/>
                <a:gd name="connsiteY61" fmla="*/ 30377 h 59834"/>
                <a:gd name="connsiteX62" fmla="*/ 315745 w 3927931"/>
                <a:gd name="connsiteY62" fmla="*/ 59835 h 59834"/>
                <a:gd name="connsiteX63" fmla="*/ 315745 w 3927931"/>
                <a:gd name="connsiteY63" fmla="*/ 59835 h 59834"/>
                <a:gd name="connsiteX64" fmla="*/ 173061 w 3927931"/>
                <a:gd name="connsiteY64" fmla="*/ 59835 h 59834"/>
                <a:gd name="connsiteX65" fmla="*/ 174902 w 3927931"/>
                <a:gd name="connsiteY65" fmla="*/ 59835 h 59834"/>
                <a:gd name="connsiteX66" fmla="*/ 205280 w 3927931"/>
                <a:gd name="connsiteY66" fmla="*/ 30377 h 59834"/>
                <a:gd name="connsiteX67" fmla="*/ 174902 w 3927931"/>
                <a:gd name="connsiteY67" fmla="*/ 920 h 59834"/>
                <a:gd name="connsiteX68" fmla="*/ 173061 w 3927931"/>
                <a:gd name="connsiteY68" fmla="*/ 920 h 59834"/>
                <a:gd name="connsiteX69" fmla="*/ 143604 w 3927931"/>
                <a:gd name="connsiteY69" fmla="*/ 30377 h 59834"/>
                <a:gd name="connsiteX70" fmla="*/ 173061 w 3927931"/>
                <a:gd name="connsiteY70" fmla="*/ 59835 h 59834"/>
                <a:gd name="connsiteX71" fmla="*/ 173061 w 3927931"/>
                <a:gd name="connsiteY71" fmla="*/ 59835 h 59834"/>
                <a:gd name="connsiteX72" fmla="*/ 29458 w 3927931"/>
                <a:gd name="connsiteY72" fmla="*/ 59835 h 59834"/>
                <a:gd name="connsiteX73" fmla="*/ 31298 w 3927931"/>
                <a:gd name="connsiteY73" fmla="*/ 59835 h 59834"/>
                <a:gd name="connsiteX74" fmla="*/ 60755 w 3927931"/>
                <a:gd name="connsiteY74" fmla="*/ 30377 h 59834"/>
                <a:gd name="connsiteX75" fmla="*/ 31298 w 3927931"/>
                <a:gd name="connsiteY75" fmla="*/ 920 h 59834"/>
                <a:gd name="connsiteX76" fmla="*/ 29458 w 3927931"/>
                <a:gd name="connsiteY76" fmla="*/ 920 h 59834"/>
                <a:gd name="connsiteX77" fmla="*/ 0 w 3927931"/>
                <a:gd name="connsiteY77" fmla="*/ 30377 h 59834"/>
                <a:gd name="connsiteX78" fmla="*/ 29458 w 3927931"/>
                <a:gd name="connsiteY78" fmla="*/ 59835 h 59834"/>
                <a:gd name="connsiteX79" fmla="*/ 29458 w 3927931"/>
                <a:gd name="connsiteY79" fmla="*/ 59835 h 59834"/>
                <a:gd name="connsiteX80" fmla="*/ 2464278 w 3927931"/>
                <a:gd name="connsiteY80" fmla="*/ 59835 h 59834"/>
                <a:gd name="connsiteX81" fmla="*/ 2466119 w 3927931"/>
                <a:gd name="connsiteY81" fmla="*/ 59835 h 59834"/>
                <a:gd name="connsiteX82" fmla="*/ 2495575 w 3927931"/>
                <a:gd name="connsiteY82" fmla="*/ 30377 h 59834"/>
                <a:gd name="connsiteX83" fmla="*/ 2466119 w 3927931"/>
                <a:gd name="connsiteY83" fmla="*/ 920 h 59834"/>
                <a:gd name="connsiteX84" fmla="*/ 2464278 w 3927931"/>
                <a:gd name="connsiteY84" fmla="*/ 920 h 59834"/>
                <a:gd name="connsiteX85" fmla="*/ 2434820 w 3927931"/>
                <a:gd name="connsiteY85" fmla="*/ 30377 h 59834"/>
                <a:gd name="connsiteX86" fmla="*/ 2464278 w 3927931"/>
                <a:gd name="connsiteY86" fmla="*/ 59835 h 59834"/>
                <a:gd name="connsiteX87" fmla="*/ 2464278 w 3927931"/>
                <a:gd name="connsiteY87" fmla="*/ 59835 h 59834"/>
                <a:gd name="connsiteX88" fmla="*/ 2321595 w 3927931"/>
                <a:gd name="connsiteY88" fmla="*/ 59835 h 59834"/>
                <a:gd name="connsiteX89" fmla="*/ 2323435 w 3927931"/>
                <a:gd name="connsiteY89" fmla="*/ 59835 h 59834"/>
                <a:gd name="connsiteX90" fmla="*/ 2352892 w 3927931"/>
                <a:gd name="connsiteY90" fmla="*/ 30377 h 59834"/>
                <a:gd name="connsiteX91" fmla="*/ 2323435 w 3927931"/>
                <a:gd name="connsiteY91" fmla="*/ 920 h 59834"/>
                <a:gd name="connsiteX92" fmla="*/ 2321595 w 3927931"/>
                <a:gd name="connsiteY92" fmla="*/ 920 h 59834"/>
                <a:gd name="connsiteX93" fmla="*/ 2292137 w 3927931"/>
                <a:gd name="connsiteY93" fmla="*/ 30377 h 59834"/>
                <a:gd name="connsiteX94" fmla="*/ 2321595 w 3927931"/>
                <a:gd name="connsiteY94" fmla="*/ 59835 h 59834"/>
                <a:gd name="connsiteX95" fmla="*/ 2321595 w 3927931"/>
                <a:gd name="connsiteY95" fmla="*/ 59835 h 59834"/>
                <a:gd name="connsiteX96" fmla="*/ 2177990 w 3927931"/>
                <a:gd name="connsiteY96" fmla="*/ 59835 h 59834"/>
                <a:gd name="connsiteX97" fmla="*/ 2179832 w 3927931"/>
                <a:gd name="connsiteY97" fmla="*/ 59835 h 59834"/>
                <a:gd name="connsiteX98" fmla="*/ 2209289 w 3927931"/>
                <a:gd name="connsiteY98" fmla="*/ 30377 h 59834"/>
                <a:gd name="connsiteX99" fmla="*/ 2179832 w 3927931"/>
                <a:gd name="connsiteY99" fmla="*/ 920 h 59834"/>
                <a:gd name="connsiteX100" fmla="*/ 2177990 w 3927931"/>
                <a:gd name="connsiteY100" fmla="*/ 920 h 59834"/>
                <a:gd name="connsiteX101" fmla="*/ 2148533 w 3927931"/>
                <a:gd name="connsiteY101" fmla="*/ 30377 h 59834"/>
                <a:gd name="connsiteX102" fmla="*/ 2177990 w 3927931"/>
                <a:gd name="connsiteY102" fmla="*/ 59835 h 59834"/>
                <a:gd name="connsiteX103" fmla="*/ 2177990 w 3927931"/>
                <a:gd name="connsiteY103" fmla="*/ 59835 h 59834"/>
                <a:gd name="connsiteX104" fmla="*/ 2035307 w 3927931"/>
                <a:gd name="connsiteY104" fmla="*/ 59835 h 59834"/>
                <a:gd name="connsiteX105" fmla="*/ 2037149 w 3927931"/>
                <a:gd name="connsiteY105" fmla="*/ 59835 h 59834"/>
                <a:gd name="connsiteX106" fmla="*/ 2067526 w 3927931"/>
                <a:gd name="connsiteY106" fmla="*/ 30377 h 59834"/>
                <a:gd name="connsiteX107" fmla="*/ 2037149 w 3927931"/>
                <a:gd name="connsiteY107" fmla="*/ 920 h 59834"/>
                <a:gd name="connsiteX108" fmla="*/ 2035307 w 3927931"/>
                <a:gd name="connsiteY108" fmla="*/ 920 h 59834"/>
                <a:gd name="connsiteX109" fmla="*/ 2005850 w 3927931"/>
                <a:gd name="connsiteY109" fmla="*/ 30377 h 59834"/>
                <a:gd name="connsiteX110" fmla="*/ 2035307 w 3927931"/>
                <a:gd name="connsiteY110" fmla="*/ 59835 h 59834"/>
                <a:gd name="connsiteX111" fmla="*/ 2035307 w 3927931"/>
                <a:gd name="connsiteY111" fmla="*/ 59835 h 59834"/>
                <a:gd name="connsiteX112" fmla="*/ 1892624 w 3927931"/>
                <a:gd name="connsiteY112" fmla="*/ 59835 h 59834"/>
                <a:gd name="connsiteX113" fmla="*/ 1894465 w 3927931"/>
                <a:gd name="connsiteY113" fmla="*/ 59835 h 59834"/>
                <a:gd name="connsiteX114" fmla="*/ 1923922 w 3927931"/>
                <a:gd name="connsiteY114" fmla="*/ 30377 h 59834"/>
                <a:gd name="connsiteX115" fmla="*/ 1894465 w 3927931"/>
                <a:gd name="connsiteY115" fmla="*/ 920 h 59834"/>
                <a:gd name="connsiteX116" fmla="*/ 1892624 w 3927931"/>
                <a:gd name="connsiteY116" fmla="*/ 920 h 59834"/>
                <a:gd name="connsiteX117" fmla="*/ 1863167 w 3927931"/>
                <a:gd name="connsiteY117" fmla="*/ 30377 h 59834"/>
                <a:gd name="connsiteX118" fmla="*/ 1892624 w 3927931"/>
                <a:gd name="connsiteY118" fmla="*/ 59835 h 59834"/>
                <a:gd name="connsiteX119" fmla="*/ 1892624 w 3927931"/>
                <a:gd name="connsiteY119" fmla="*/ 59835 h 59834"/>
                <a:gd name="connsiteX120" fmla="*/ 1749020 w 3927931"/>
                <a:gd name="connsiteY120" fmla="*/ 59835 h 59834"/>
                <a:gd name="connsiteX121" fmla="*/ 1750862 w 3927931"/>
                <a:gd name="connsiteY121" fmla="*/ 59835 h 59834"/>
                <a:gd name="connsiteX122" fmla="*/ 1781239 w 3927931"/>
                <a:gd name="connsiteY122" fmla="*/ 30377 h 59834"/>
                <a:gd name="connsiteX123" fmla="*/ 1750862 w 3927931"/>
                <a:gd name="connsiteY123" fmla="*/ 920 h 59834"/>
                <a:gd name="connsiteX124" fmla="*/ 1749020 w 3927931"/>
                <a:gd name="connsiteY124" fmla="*/ 920 h 59834"/>
                <a:gd name="connsiteX125" fmla="*/ 1719563 w 3927931"/>
                <a:gd name="connsiteY125" fmla="*/ 30377 h 59834"/>
                <a:gd name="connsiteX126" fmla="*/ 1749020 w 3927931"/>
                <a:gd name="connsiteY126" fmla="*/ 59835 h 59834"/>
                <a:gd name="connsiteX127" fmla="*/ 1749020 w 3927931"/>
                <a:gd name="connsiteY127" fmla="*/ 59835 h 59834"/>
                <a:gd name="connsiteX128" fmla="*/ 1606337 w 3927931"/>
                <a:gd name="connsiteY128" fmla="*/ 59835 h 59834"/>
                <a:gd name="connsiteX129" fmla="*/ 1608179 w 3927931"/>
                <a:gd name="connsiteY129" fmla="*/ 59835 h 59834"/>
                <a:gd name="connsiteX130" fmla="*/ 1637635 w 3927931"/>
                <a:gd name="connsiteY130" fmla="*/ 30377 h 59834"/>
                <a:gd name="connsiteX131" fmla="*/ 1608179 w 3927931"/>
                <a:gd name="connsiteY131" fmla="*/ 920 h 59834"/>
                <a:gd name="connsiteX132" fmla="*/ 1606337 w 3927931"/>
                <a:gd name="connsiteY132" fmla="*/ 920 h 59834"/>
                <a:gd name="connsiteX133" fmla="*/ 1576880 w 3927931"/>
                <a:gd name="connsiteY133" fmla="*/ 30377 h 59834"/>
                <a:gd name="connsiteX134" fmla="*/ 1606337 w 3927931"/>
                <a:gd name="connsiteY134" fmla="*/ 59835 h 59834"/>
                <a:gd name="connsiteX135" fmla="*/ 1606337 w 3927931"/>
                <a:gd name="connsiteY135" fmla="*/ 59835 h 59834"/>
                <a:gd name="connsiteX136" fmla="*/ 1463654 w 3927931"/>
                <a:gd name="connsiteY136" fmla="*/ 59835 h 59834"/>
                <a:gd name="connsiteX137" fmla="*/ 1465495 w 3927931"/>
                <a:gd name="connsiteY137" fmla="*/ 59835 h 59834"/>
                <a:gd name="connsiteX138" fmla="*/ 1494952 w 3927931"/>
                <a:gd name="connsiteY138" fmla="*/ 30377 h 59834"/>
                <a:gd name="connsiteX139" fmla="*/ 1465495 w 3927931"/>
                <a:gd name="connsiteY139" fmla="*/ 920 h 59834"/>
                <a:gd name="connsiteX140" fmla="*/ 1463654 w 3927931"/>
                <a:gd name="connsiteY140" fmla="*/ 920 h 59834"/>
                <a:gd name="connsiteX141" fmla="*/ 1434197 w 3927931"/>
                <a:gd name="connsiteY141" fmla="*/ 30377 h 59834"/>
                <a:gd name="connsiteX142" fmla="*/ 1463654 w 3927931"/>
                <a:gd name="connsiteY142" fmla="*/ 59835 h 59834"/>
                <a:gd name="connsiteX143" fmla="*/ 1463654 w 3927931"/>
                <a:gd name="connsiteY143" fmla="*/ 59835 h 59834"/>
                <a:gd name="connsiteX144" fmla="*/ 1320050 w 3927931"/>
                <a:gd name="connsiteY144" fmla="*/ 59835 h 59834"/>
                <a:gd name="connsiteX145" fmla="*/ 1321891 w 3927931"/>
                <a:gd name="connsiteY145" fmla="*/ 59835 h 59834"/>
                <a:gd name="connsiteX146" fmla="*/ 1351349 w 3927931"/>
                <a:gd name="connsiteY146" fmla="*/ 30377 h 59834"/>
                <a:gd name="connsiteX147" fmla="*/ 1321891 w 3927931"/>
                <a:gd name="connsiteY147" fmla="*/ 920 h 59834"/>
                <a:gd name="connsiteX148" fmla="*/ 1320050 w 3927931"/>
                <a:gd name="connsiteY148" fmla="*/ 920 h 59834"/>
                <a:gd name="connsiteX149" fmla="*/ 1290593 w 3927931"/>
                <a:gd name="connsiteY149" fmla="*/ 30377 h 59834"/>
                <a:gd name="connsiteX150" fmla="*/ 1320050 w 3927931"/>
                <a:gd name="connsiteY150" fmla="*/ 59835 h 59834"/>
                <a:gd name="connsiteX151" fmla="*/ 1320050 w 3927931"/>
                <a:gd name="connsiteY151" fmla="*/ 59835 h 59834"/>
                <a:gd name="connsiteX152" fmla="*/ 3753949 w 3927931"/>
                <a:gd name="connsiteY152" fmla="*/ 59835 h 59834"/>
                <a:gd name="connsiteX153" fmla="*/ 3755792 w 3927931"/>
                <a:gd name="connsiteY153" fmla="*/ 59835 h 59834"/>
                <a:gd name="connsiteX154" fmla="*/ 3785249 w 3927931"/>
                <a:gd name="connsiteY154" fmla="*/ 30377 h 59834"/>
                <a:gd name="connsiteX155" fmla="*/ 3755792 w 3927931"/>
                <a:gd name="connsiteY155" fmla="*/ 920 h 59834"/>
                <a:gd name="connsiteX156" fmla="*/ 3753949 w 3927931"/>
                <a:gd name="connsiteY156" fmla="*/ 920 h 59834"/>
                <a:gd name="connsiteX157" fmla="*/ 3724492 w 3927931"/>
                <a:gd name="connsiteY157" fmla="*/ 30377 h 59834"/>
                <a:gd name="connsiteX158" fmla="*/ 3753949 w 3927931"/>
                <a:gd name="connsiteY158" fmla="*/ 59835 h 59834"/>
                <a:gd name="connsiteX159" fmla="*/ 3753949 w 3927931"/>
                <a:gd name="connsiteY159" fmla="*/ 59835 h 59834"/>
                <a:gd name="connsiteX160" fmla="*/ 3611266 w 3927931"/>
                <a:gd name="connsiteY160" fmla="*/ 59835 h 59834"/>
                <a:gd name="connsiteX161" fmla="*/ 3613109 w 3927931"/>
                <a:gd name="connsiteY161" fmla="*/ 59835 h 59834"/>
                <a:gd name="connsiteX162" fmla="*/ 3642565 w 3927931"/>
                <a:gd name="connsiteY162" fmla="*/ 30377 h 59834"/>
                <a:gd name="connsiteX163" fmla="*/ 3613109 w 3927931"/>
                <a:gd name="connsiteY163" fmla="*/ 920 h 59834"/>
                <a:gd name="connsiteX164" fmla="*/ 3611266 w 3927931"/>
                <a:gd name="connsiteY164" fmla="*/ 920 h 59834"/>
                <a:gd name="connsiteX165" fmla="*/ 3581809 w 3927931"/>
                <a:gd name="connsiteY165" fmla="*/ 30377 h 59834"/>
                <a:gd name="connsiteX166" fmla="*/ 3611266 w 3927931"/>
                <a:gd name="connsiteY166" fmla="*/ 59835 h 59834"/>
                <a:gd name="connsiteX167" fmla="*/ 3611266 w 3927931"/>
                <a:gd name="connsiteY167" fmla="*/ 59835 h 59834"/>
                <a:gd name="connsiteX168" fmla="*/ 3468582 w 3927931"/>
                <a:gd name="connsiteY168" fmla="*/ 59835 h 59834"/>
                <a:gd name="connsiteX169" fmla="*/ 3470425 w 3927931"/>
                <a:gd name="connsiteY169" fmla="*/ 59835 h 59834"/>
                <a:gd name="connsiteX170" fmla="*/ 3499882 w 3927931"/>
                <a:gd name="connsiteY170" fmla="*/ 30377 h 59834"/>
                <a:gd name="connsiteX171" fmla="*/ 3470425 w 3927931"/>
                <a:gd name="connsiteY171" fmla="*/ 920 h 59834"/>
                <a:gd name="connsiteX172" fmla="*/ 3468582 w 3927931"/>
                <a:gd name="connsiteY172" fmla="*/ 920 h 59834"/>
                <a:gd name="connsiteX173" fmla="*/ 3439126 w 3927931"/>
                <a:gd name="connsiteY173" fmla="*/ 30377 h 59834"/>
                <a:gd name="connsiteX174" fmla="*/ 3468582 w 3927931"/>
                <a:gd name="connsiteY174" fmla="*/ 59835 h 59834"/>
                <a:gd name="connsiteX175" fmla="*/ 3468582 w 3927931"/>
                <a:gd name="connsiteY175" fmla="*/ 59835 h 59834"/>
                <a:gd name="connsiteX176" fmla="*/ 3324980 w 3927931"/>
                <a:gd name="connsiteY176" fmla="*/ 59835 h 59834"/>
                <a:gd name="connsiteX177" fmla="*/ 3326821 w 3927931"/>
                <a:gd name="connsiteY177" fmla="*/ 59835 h 59834"/>
                <a:gd name="connsiteX178" fmla="*/ 3356277 w 3927931"/>
                <a:gd name="connsiteY178" fmla="*/ 30377 h 59834"/>
                <a:gd name="connsiteX179" fmla="*/ 3326821 w 3927931"/>
                <a:gd name="connsiteY179" fmla="*/ 920 h 59834"/>
                <a:gd name="connsiteX180" fmla="*/ 3324980 w 3927931"/>
                <a:gd name="connsiteY180" fmla="*/ 920 h 59834"/>
                <a:gd name="connsiteX181" fmla="*/ 3295523 w 3927931"/>
                <a:gd name="connsiteY181" fmla="*/ 30377 h 59834"/>
                <a:gd name="connsiteX182" fmla="*/ 3324980 w 3927931"/>
                <a:gd name="connsiteY182" fmla="*/ 59835 h 59834"/>
                <a:gd name="connsiteX183" fmla="*/ 3324980 w 3927931"/>
                <a:gd name="connsiteY183" fmla="*/ 59835 h 59834"/>
                <a:gd name="connsiteX184" fmla="*/ 3182297 w 3927931"/>
                <a:gd name="connsiteY184" fmla="*/ 59835 h 59834"/>
                <a:gd name="connsiteX185" fmla="*/ 3184137 w 3927931"/>
                <a:gd name="connsiteY185" fmla="*/ 59835 h 59834"/>
                <a:gd name="connsiteX186" fmla="*/ 3213594 w 3927931"/>
                <a:gd name="connsiteY186" fmla="*/ 30377 h 59834"/>
                <a:gd name="connsiteX187" fmla="*/ 3184137 w 3927931"/>
                <a:gd name="connsiteY187" fmla="*/ 920 h 59834"/>
                <a:gd name="connsiteX188" fmla="*/ 3182297 w 3927931"/>
                <a:gd name="connsiteY188" fmla="*/ 920 h 59834"/>
                <a:gd name="connsiteX189" fmla="*/ 3152840 w 3927931"/>
                <a:gd name="connsiteY189" fmla="*/ 30377 h 59834"/>
                <a:gd name="connsiteX190" fmla="*/ 3182297 w 3927931"/>
                <a:gd name="connsiteY190" fmla="*/ 59835 h 59834"/>
                <a:gd name="connsiteX191" fmla="*/ 3182297 w 3927931"/>
                <a:gd name="connsiteY191" fmla="*/ 59835 h 59834"/>
                <a:gd name="connsiteX192" fmla="*/ 3039614 w 3927931"/>
                <a:gd name="connsiteY192" fmla="*/ 59835 h 59834"/>
                <a:gd name="connsiteX193" fmla="*/ 3041454 w 3927931"/>
                <a:gd name="connsiteY193" fmla="*/ 59835 h 59834"/>
                <a:gd name="connsiteX194" fmla="*/ 3070911 w 3927931"/>
                <a:gd name="connsiteY194" fmla="*/ 30377 h 59834"/>
                <a:gd name="connsiteX195" fmla="*/ 3041454 w 3927931"/>
                <a:gd name="connsiteY195" fmla="*/ 920 h 59834"/>
                <a:gd name="connsiteX196" fmla="*/ 3039614 w 3927931"/>
                <a:gd name="connsiteY196" fmla="*/ 920 h 59834"/>
                <a:gd name="connsiteX197" fmla="*/ 3010157 w 3927931"/>
                <a:gd name="connsiteY197" fmla="*/ 30377 h 59834"/>
                <a:gd name="connsiteX198" fmla="*/ 3039614 w 3927931"/>
                <a:gd name="connsiteY198" fmla="*/ 59835 h 59834"/>
                <a:gd name="connsiteX199" fmla="*/ 3039614 w 3927931"/>
                <a:gd name="connsiteY199" fmla="*/ 59835 h 59834"/>
                <a:gd name="connsiteX200" fmla="*/ 2896009 w 3927931"/>
                <a:gd name="connsiteY200" fmla="*/ 59835 h 59834"/>
                <a:gd name="connsiteX201" fmla="*/ 2897850 w 3927931"/>
                <a:gd name="connsiteY201" fmla="*/ 59835 h 59834"/>
                <a:gd name="connsiteX202" fmla="*/ 2927309 w 3927931"/>
                <a:gd name="connsiteY202" fmla="*/ 30377 h 59834"/>
                <a:gd name="connsiteX203" fmla="*/ 2897850 w 3927931"/>
                <a:gd name="connsiteY203" fmla="*/ 920 h 59834"/>
                <a:gd name="connsiteX204" fmla="*/ 2896009 w 3927931"/>
                <a:gd name="connsiteY204" fmla="*/ 920 h 59834"/>
                <a:gd name="connsiteX205" fmla="*/ 2866552 w 3927931"/>
                <a:gd name="connsiteY205" fmla="*/ 30377 h 59834"/>
                <a:gd name="connsiteX206" fmla="*/ 2896009 w 3927931"/>
                <a:gd name="connsiteY206" fmla="*/ 59835 h 59834"/>
                <a:gd name="connsiteX207" fmla="*/ 2896009 w 3927931"/>
                <a:gd name="connsiteY207" fmla="*/ 59835 h 59834"/>
                <a:gd name="connsiteX208" fmla="*/ 2753326 w 3927931"/>
                <a:gd name="connsiteY208" fmla="*/ 59835 h 59834"/>
                <a:gd name="connsiteX209" fmla="*/ 2755166 w 3927931"/>
                <a:gd name="connsiteY209" fmla="*/ 59835 h 59834"/>
                <a:gd name="connsiteX210" fmla="*/ 2784625 w 3927931"/>
                <a:gd name="connsiteY210" fmla="*/ 30377 h 59834"/>
                <a:gd name="connsiteX211" fmla="*/ 2755166 w 3927931"/>
                <a:gd name="connsiteY211" fmla="*/ 920 h 59834"/>
                <a:gd name="connsiteX212" fmla="*/ 2753326 w 3927931"/>
                <a:gd name="connsiteY212" fmla="*/ 920 h 59834"/>
                <a:gd name="connsiteX213" fmla="*/ 2723869 w 3927931"/>
                <a:gd name="connsiteY213" fmla="*/ 30377 h 59834"/>
                <a:gd name="connsiteX214" fmla="*/ 2753326 w 3927931"/>
                <a:gd name="connsiteY214" fmla="*/ 59835 h 59834"/>
                <a:gd name="connsiteX215" fmla="*/ 2753326 w 3927931"/>
                <a:gd name="connsiteY215" fmla="*/ 59835 h 59834"/>
                <a:gd name="connsiteX216" fmla="*/ 2610643 w 3927931"/>
                <a:gd name="connsiteY216" fmla="*/ 59835 h 59834"/>
                <a:gd name="connsiteX217" fmla="*/ 2612483 w 3927931"/>
                <a:gd name="connsiteY217" fmla="*/ 59835 h 59834"/>
                <a:gd name="connsiteX218" fmla="*/ 2612483 w 3927931"/>
                <a:gd name="connsiteY218" fmla="*/ 0 h 59834"/>
                <a:gd name="connsiteX219" fmla="*/ 2610643 w 3927931"/>
                <a:gd name="connsiteY219" fmla="*/ 0 h 59834"/>
                <a:gd name="connsiteX220" fmla="*/ 2610643 w 3927931"/>
                <a:gd name="connsiteY220" fmla="*/ 59835 h 59834"/>
                <a:gd name="connsiteX221" fmla="*/ 2610643 w 3927931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1" h="59834">
                  <a:moveTo>
                    <a:pt x="3896632" y="59835"/>
                  </a:moveTo>
                  <a:lnTo>
                    <a:pt x="3898475" y="59835"/>
                  </a:lnTo>
                  <a:cubicBezTo>
                    <a:pt x="3915043" y="59835"/>
                    <a:pt x="3927932" y="46027"/>
                    <a:pt x="3927932" y="30377"/>
                  </a:cubicBezTo>
                  <a:cubicBezTo>
                    <a:pt x="3927932" y="13808"/>
                    <a:pt x="3914124" y="920"/>
                    <a:pt x="3898475" y="920"/>
                  </a:cubicBezTo>
                  <a:lnTo>
                    <a:pt x="3896632" y="920"/>
                  </a:lnTo>
                  <a:cubicBezTo>
                    <a:pt x="3880064" y="920"/>
                    <a:pt x="3867175" y="14728"/>
                    <a:pt x="3867175" y="30377"/>
                  </a:cubicBezTo>
                  <a:cubicBezTo>
                    <a:pt x="3867175" y="46947"/>
                    <a:pt x="3880064" y="59835"/>
                    <a:pt x="3896632" y="59835"/>
                  </a:cubicBezTo>
                  <a:lnTo>
                    <a:pt x="3896632" y="59835"/>
                  </a:lnTo>
                  <a:close/>
                  <a:moveTo>
                    <a:pt x="1173685" y="59835"/>
                  </a:moveTo>
                  <a:lnTo>
                    <a:pt x="1175526" y="59835"/>
                  </a:lnTo>
                  <a:cubicBezTo>
                    <a:pt x="1192095" y="59835"/>
                    <a:pt x="1204983" y="46027"/>
                    <a:pt x="1204983" y="30377"/>
                  </a:cubicBezTo>
                  <a:cubicBezTo>
                    <a:pt x="1204983" y="13808"/>
                    <a:pt x="1191175" y="920"/>
                    <a:pt x="1175526" y="920"/>
                  </a:cubicBezTo>
                  <a:lnTo>
                    <a:pt x="1173685" y="920"/>
                  </a:lnTo>
                  <a:cubicBezTo>
                    <a:pt x="1157116" y="920"/>
                    <a:pt x="1144228" y="14728"/>
                    <a:pt x="1144228" y="30377"/>
                  </a:cubicBezTo>
                  <a:cubicBezTo>
                    <a:pt x="1143308" y="46947"/>
                    <a:pt x="1157116" y="59835"/>
                    <a:pt x="1173685" y="59835"/>
                  </a:cubicBezTo>
                  <a:lnTo>
                    <a:pt x="1173685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2" y="59835"/>
                    <a:pt x="1061380" y="46027"/>
                    <a:pt x="1061380" y="30377"/>
                  </a:cubicBezTo>
                  <a:cubicBezTo>
                    <a:pt x="1061380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4" y="14728"/>
                    <a:pt x="1000624" y="30377"/>
                  </a:cubicBezTo>
                  <a:cubicBezTo>
                    <a:pt x="1000624" y="4694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8" y="59835"/>
                  </a:lnTo>
                  <a:cubicBezTo>
                    <a:pt x="905809" y="59835"/>
                    <a:pt x="918696" y="46027"/>
                    <a:pt x="918696" y="30377"/>
                  </a:cubicBezTo>
                  <a:cubicBezTo>
                    <a:pt x="918696" y="13808"/>
                    <a:pt x="904888" y="920"/>
                    <a:pt x="889238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7"/>
                  </a:cubicBezTo>
                  <a:cubicBezTo>
                    <a:pt x="857941" y="4694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5" y="59835"/>
                  </a:moveTo>
                  <a:lnTo>
                    <a:pt x="746555" y="59835"/>
                  </a:lnTo>
                  <a:cubicBezTo>
                    <a:pt x="763125" y="59835"/>
                    <a:pt x="776013" y="46027"/>
                    <a:pt x="776013" y="30377"/>
                  </a:cubicBezTo>
                  <a:cubicBezTo>
                    <a:pt x="776013" y="13808"/>
                    <a:pt x="762205" y="920"/>
                    <a:pt x="746555" y="920"/>
                  </a:cubicBezTo>
                  <a:lnTo>
                    <a:pt x="744715" y="920"/>
                  </a:lnTo>
                  <a:cubicBezTo>
                    <a:pt x="728144" y="920"/>
                    <a:pt x="715258" y="14728"/>
                    <a:pt x="715258" y="30377"/>
                  </a:cubicBezTo>
                  <a:cubicBezTo>
                    <a:pt x="714336" y="46947"/>
                    <a:pt x="728144" y="59835"/>
                    <a:pt x="744715" y="59835"/>
                  </a:cubicBezTo>
                  <a:lnTo>
                    <a:pt x="744715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10" y="46027"/>
                    <a:pt x="632410" y="30377"/>
                  </a:cubicBezTo>
                  <a:cubicBezTo>
                    <a:pt x="632410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7"/>
                  </a:cubicBezTo>
                  <a:cubicBezTo>
                    <a:pt x="571653" y="4694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9" y="59835"/>
                    <a:pt x="490647" y="46027"/>
                    <a:pt x="490647" y="30377"/>
                  </a:cubicBezTo>
                  <a:cubicBezTo>
                    <a:pt x="490647" y="13808"/>
                    <a:pt x="476839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7"/>
                  </a:cubicBezTo>
                  <a:cubicBezTo>
                    <a:pt x="428970" y="4694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5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7"/>
                  </a:cubicBezTo>
                  <a:cubicBezTo>
                    <a:pt x="347043" y="13808"/>
                    <a:pt x="334155" y="920"/>
                    <a:pt x="317585" y="920"/>
                  </a:cubicBezTo>
                  <a:lnTo>
                    <a:pt x="315745" y="920"/>
                  </a:lnTo>
                  <a:cubicBezTo>
                    <a:pt x="299175" y="920"/>
                    <a:pt x="286287" y="14728"/>
                    <a:pt x="286287" y="30377"/>
                  </a:cubicBezTo>
                  <a:cubicBezTo>
                    <a:pt x="285366" y="46947"/>
                    <a:pt x="299175" y="59835"/>
                    <a:pt x="315745" y="59835"/>
                  </a:cubicBezTo>
                  <a:lnTo>
                    <a:pt x="315745" y="59835"/>
                  </a:lnTo>
                  <a:close/>
                  <a:moveTo>
                    <a:pt x="173061" y="59835"/>
                  </a:moveTo>
                  <a:lnTo>
                    <a:pt x="174902" y="59835"/>
                  </a:lnTo>
                  <a:cubicBezTo>
                    <a:pt x="191472" y="59835"/>
                    <a:pt x="205280" y="46027"/>
                    <a:pt x="205280" y="30377"/>
                  </a:cubicBezTo>
                  <a:cubicBezTo>
                    <a:pt x="205280" y="13808"/>
                    <a:pt x="191472" y="920"/>
                    <a:pt x="174902" y="920"/>
                  </a:cubicBezTo>
                  <a:lnTo>
                    <a:pt x="173061" y="920"/>
                  </a:lnTo>
                  <a:cubicBezTo>
                    <a:pt x="156491" y="920"/>
                    <a:pt x="143604" y="14728"/>
                    <a:pt x="143604" y="30377"/>
                  </a:cubicBezTo>
                  <a:cubicBezTo>
                    <a:pt x="142683" y="46947"/>
                    <a:pt x="156491" y="59835"/>
                    <a:pt x="173061" y="59835"/>
                  </a:cubicBezTo>
                  <a:lnTo>
                    <a:pt x="173061" y="59835"/>
                  </a:lnTo>
                  <a:close/>
                  <a:moveTo>
                    <a:pt x="29458" y="59835"/>
                  </a:moveTo>
                  <a:lnTo>
                    <a:pt x="31298" y="59835"/>
                  </a:lnTo>
                  <a:cubicBezTo>
                    <a:pt x="47869" y="59835"/>
                    <a:pt x="60755" y="46027"/>
                    <a:pt x="60755" y="30377"/>
                  </a:cubicBezTo>
                  <a:cubicBezTo>
                    <a:pt x="60755" y="13808"/>
                    <a:pt x="47869" y="920"/>
                    <a:pt x="31298" y="920"/>
                  </a:cubicBezTo>
                  <a:lnTo>
                    <a:pt x="29458" y="920"/>
                  </a:lnTo>
                  <a:cubicBezTo>
                    <a:pt x="12888" y="920"/>
                    <a:pt x="0" y="14728"/>
                    <a:pt x="0" y="30377"/>
                  </a:cubicBezTo>
                  <a:cubicBezTo>
                    <a:pt x="0" y="46947"/>
                    <a:pt x="12888" y="59835"/>
                    <a:pt x="29458" y="59835"/>
                  </a:cubicBezTo>
                  <a:lnTo>
                    <a:pt x="29458" y="59835"/>
                  </a:lnTo>
                  <a:close/>
                  <a:moveTo>
                    <a:pt x="2464278" y="59835"/>
                  </a:moveTo>
                  <a:lnTo>
                    <a:pt x="2466119" y="59835"/>
                  </a:lnTo>
                  <a:cubicBezTo>
                    <a:pt x="2482689" y="59835"/>
                    <a:pt x="2495575" y="46027"/>
                    <a:pt x="2495575" y="30377"/>
                  </a:cubicBezTo>
                  <a:cubicBezTo>
                    <a:pt x="2495575" y="13808"/>
                    <a:pt x="2481767" y="920"/>
                    <a:pt x="2466119" y="920"/>
                  </a:cubicBezTo>
                  <a:lnTo>
                    <a:pt x="2464278" y="920"/>
                  </a:lnTo>
                  <a:cubicBezTo>
                    <a:pt x="2447708" y="920"/>
                    <a:pt x="2434820" y="14728"/>
                    <a:pt x="2434820" y="30377"/>
                  </a:cubicBezTo>
                  <a:cubicBezTo>
                    <a:pt x="2433900" y="46947"/>
                    <a:pt x="2447708" y="59835"/>
                    <a:pt x="2464278" y="59835"/>
                  </a:cubicBezTo>
                  <a:lnTo>
                    <a:pt x="2464278" y="59835"/>
                  </a:lnTo>
                  <a:close/>
                  <a:moveTo>
                    <a:pt x="2321595" y="59835"/>
                  </a:moveTo>
                  <a:lnTo>
                    <a:pt x="2323435" y="59835"/>
                  </a:lnTo>
                  <a:cubicBezTo>
                    <a:pt x="2340006" y="59835"/>
                    <a:pt x="2352892" y="46027"/>
                    <a:pt x="2352892" y="30377"/>
                  </a:cubicBezTo>
                  <a:cubicBezTo>
                    <a:pt x="2352892" y="13808"/>
                    <a:pt x="2339084" y="920"/>
                    <a:pt x="2323435" y="920"/>
                  </a:cubicBezTo>
                  <a:lnTo>
                    <a:pt x="2321595" y="920"/>
                  </a:lnTo>
                  <a:cubicBezTo>
                    <a:pt x="2305025" y="920"/>
                    <a:pt x="2292137" y="14728"/>
                    <a:pt x="2292137" y="30377"/>
                  </a:cubicBezTo>
                  <a:cubicBezTo>
                    <a:pt x="2291217" y="46947"/>
                    <a:pt x="2305025" y="59835"/>
                    <a:pt x="2321595" y="59835"/>
                  </a:cubicBezTo>
                  <a:lnTo>
                    <a:pt x="2321595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7"/>
                  </a:cubicBezTo>
                  <a:cubicBezTo>
                    <a:pt x="2209289" y="13808"/>
                    <a:pt x="219640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7"/>
                  </a:cubicBezTo>
                  <a:cubicBezTo>
                    <a:pt x="2148533" y="4694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9" y="59835"/>
                  </a:lnTo>
                  <a:cubicBezTo>
                    <a:pt x="2053718" y="59835"/>
                    <a:pt x="2067526" y="46027"/>
                    <a:pt x="2067526" y="30377"/>
                  </a:cubicBezTo>
                  <a:cubicBezTo>
                    <a:pt x="2067526" y="13808"/>
                    <a:pt x="2053718" y="920"/>
                    <a:pt x="2037149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7"/>
                  </a:cubicBezTo>
                  <a:cubicBezTo>
                    <a:pt x="2005850" y="4694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4" y="59835"/>
                    <a:pt x="1923922" y="46027"/>
                    <a:pt x="1923922" y="30377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5" y="920"/>
                    <a:pt x="1863167" y="14728"/>
                    <a:pt x="1863167" y="30377"/>
                  </a:cubicBezTo>
                  <a:cubicBezTo>
                    <a:pt x="1862247" y="46947"/>
                    <a:pt x="1876055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2" y="59835"/>
                  </a:lnTo>
                  <a:cubicBezTo>
                    <a:pt x="1767431" y="59835"/>
                    <a:pt x="1781239" y="46027"/>
                    <a:pt x="1781239" y="30377"/>
                  </a:cubicBezTo>
                  <a:cubicBezTo>
                    <a:pt x="1781239" y="13808"/>
                    <a:pt x="1767431" y="920"/>
                    <a:pt x="1750862" y="920"/>
                  </a:cubicBezTo>
                  <a:lnTo>
                    <a:pt x="1749020" y="920"/>
                  </a:lnTo>
                  <a:cubicBezTo>
                    <a:pt x="1732451" y="920"/>
                    <a:pt x="1719563" y="14728"/>
                    <a:pt x="1719563" y="30377"/>
                  </a:cubicBezTo>
                  <a:cubicBezTo>
                    <a:pt x="1719563" y="46947"/>
                    <a:pt x="1732451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9" y="59835"/>
                  </a:lnTo>
                  <a:cubicBezTo>
                    <a:pt x="1624748" y="59835"/>
                    <a:pt x="1637635" y="46027"/>
                    <a:pt x="1637635" y="30377"/>
                  </a:cubicBezTo>
                  <a:cubicBezTo>
                    <a:pt x="1637635" y="13808"/>
                    <a:pt x="1623827" y="920"/>
                    <a:pt x="1608179" y="920"/>
                  </a:cubicBezTo>
                  <a:lnTo>
                    <a:pt x="1606337" y="920"/>
                  </a:lnTo>
                  <a:cubicBezTo>
                    <a:pt x="1589768" y="920"/>
                    <a:pt x="1576880" y="14728"/>
                    <a:pt x="1576880" y="30377"/>
                  </a:cubicBezTo>
                  <a:cubicBezTo>
                    <a:pt x="1576880" y="46947"/>
                    <a:pt x="1589768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4" y="59835"/>
                    <a:pt x="1494952" y="46027"/>
                    <a:pt x="1494952" y="30377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5" y="920"/>
                    <a:pt x="1434197" y="14728"/>
                    <a:pt x="1434197" y="30377"/>
                  </a:cubicBezTo>
                  <a:cubicBezTo>
                    <a:pt x="1433277" y="46947"/>
                    <a:pt x="1447085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9" y="46027"/>
                    <a:pt x="1351349" y="30377"/>
                  </a:cubicBezTo>
                  <a:cubicBezTo>
                    <a:pt x="1351349" y="13808"/>
                    <a:pt x="1337541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7"/>
                  </a:cubicBezTo>
                  <a:cubicBezTo>
                    <a:pt x="1290593" y="46947"/>
                    <a:pt x="1304402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49" y="59835"/>
                  </a:moveTo>
                  <a:lnTo>
                    <a:pt x="3755792" y="59835"/>
                  </a:lnTo>
                  <a:cubicBezTo>
                    <a:pt x="3772360" y="59835"/>
                    <a:pt x="3785249" y="46027"/>
                    <a:pt x="3785249" y="30377"/>
                  </a:cubicBezTo>
                  <a:cubicBezTo>
                    <a:pt x="3785249" y="13808"/>
                    <a:pt x="3771440" y="920"/>
                    <a:pt x="3755792" y="920"/>
                  </a:cubicBezTo>
                  <a:lnTo>
                    <a:pt x="3753949" y="920"/>
                  </a:lnTo>
                  <a:cubicBezTo>
                    <a:pt x="3737381" y="920"/>
                    <a:pt x="3724492" y="14728"/>
                    <a:pt x="3724492" y="30377"/>
                  </a:cubicBezTo>
                  <a:cubicBezTo>
                    <a:pt x="3724492" y="46947"/>
                    <a:pt x="3737381" y="59835"/>
                    <a:pt x="3753949" y="59835"/>
                  </a:cubicBezTo>
                  <a:lnTo>
                    <a:pt x="3753949" y="59835"/>
                  </a:lnTo>
                  <a:close/>
                  <a:moveTo>
                    <a:pt x="3611266" y="59835"/>
                  </a:moveTo>
                  <a:lnTo>
                    <a:pt x="3613109" y="59835"/>
                  </a:lnTo>
                  <a:cubicBezTo>
                    <a:pt x="3629676" y="59835"/>
                    <a:pt x="3642565" y="46027"/>
                    <a:pt x="3642565" y="30377"/>
                  </a:cubicBezTo>
                  <a:cubicBezTo>
                    <a:pt x="3642565" y="13808"/>
                    <a:pt x="3629676" y="920"/>
                    <a:pt x="3613109" y="920"/>
                  </a:cubicBezTo>
                  <a:lnTo>
                    <a:pt x="3611266" y="920"/>
                  </a:lnTo>
                  <a:cubicBezTo>
                    <a:pt x="3594698" y="920"/>
                    <a:pt x="3581809" y="14728"/>
                    <a:pt x="3581809" y="30377"/>
                  </a:cubicBezTo>
                  <a:cubicBezTo>
                    <a:pt x="3580890" y="46947"/>
                    <a:pt x="3594698" y="59835"/>
                    <a:pt x="3611266" y="59835"/>
                  </a:cubicBezTo>
                  <a:lnTo>
                    <a:pt x="3611266" y="59835"/>
                  </a:lnTo>
                  <a:close/>
                  <a:moveTo>
                    <a:pt x="3468582" y="59835"/>
                  </a:moveTo>
                  <a:lnTo>
                    <a:pt x="3470425" y="59835"/>
                  </a:lnTo>
                  <a:cubicBezTo>
                    <a:pt x="3486993" y="59835"/>
                    <a:pt x="3499882" y="46027"/>
                    <a:pt x="3499882" y="30377"/>
                  </a:cubicBezTo>
                  <a:cubicBezTo>
                    <a:pt x="3499882" y="13808"/>
                    <a:pt x="3486074" y="920"/>
                    <a:pt x="3470425" y="920"/>
                  </a:cubicBezTo>
                  <a:lnTo>
                    <a:pt x="3468582" y="920"/>
                  </a:lnTo>
                  <a:cubicBezTo>
                    <a:pt x="3452015" y="920"/>
                    <a:pt x="3439126" y="14728"/>
                    <a:pt x="3439126" y="30377"/>
                  </a:cubicBezTo>
                  <a:cubicBezTo>
                    <a:pt x="3438207" y="46947"/>
                    <a:pt x="3452015" y="59835"/>
                    <a:pt x="3468582" y="59835"/>
                  </a:cubicBezTo>
                  <a:lnTo>
                    <a:pt x="3468582" y="59835"/>
                  </a:lnTo>
                  <a:close/>
                  <a:moveTo>
                    <a:pt x="3324980" y="59835"/>
                  </a:moveTo>
                  <a:lnTo>
                    <a:pt x="3326821" y="59835"/>
                  </a:lnTo>
                  <a:cubicBezTo>
                    <a:pt x="3343391" y="59835"/>
                    <a:pt x="3356277" y="46027"/>
                    <a:pt x="3356277" y="30377"/>
                  </a:cubicBezTo>
                  <a:cubicBezTo>
                    <a:pt x="3356277" y="13808"/>
                    <a:pt x="3343391" y="920"/>
                    <a:pt x="3326821" y="920"/>
                  </a:cubicBezTo>
                  <a:lnTo>
                    <a:pt x="3324980" y="920"/>
                  </a:lnTo>
                  <a:cubicBezTo>
                    <a:pt x="3308410" y="920"/>
                    <a:pt x="3295523" y="14728"/>
                    <a:pt x="3295523" y="30377"/>
                  </a:cubicBezTo>
                  <a:cubicBezTo>
                    <a:pt x="3295523" y="46947"/>
                    <a:pt x="3308410" y="59835"/>
                    <a:pt x="3324980" y="59835"/>
                  </a:cubicBezTo>
                  <a:lnTo>
                    <a:pt x="3324980" y="59835"/>
                  </a:lnTo>
                  <a:close/>
                  <a:moveTo>
                    <a:pt x="3182297" y="59835"/>
                  </a:moveTo>
                  <a:lnTo>
                    <a:pt x="3184137" y="59835"/>
                  </a:lnTo>
                  <a:cubicBezTo>
                    <a:pt x="3200708" y="59835"/>
                    <a:pt x="3213594" y="46027"/>
                    <a:pt x="3213594" y="30377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7" y="920"/>
                  </a:lnTo>
                  <a:cubicBezTo>
                    <a:pt x="3165727" y="920"/>
                    <a:pt x="3152840" y="14728"/>
                    <a:pt x="3152840" y="30377"/>
                  </a:cubicBezTo>
                  <a:cubicBezTo>
                    <a:pt x="3152840" y="46947"/>
                    <a:pt x="3165727" y="59835"/>
                    <a:pt x="3182297" y="59835"/>
                  </a:cubicBezTo>
                  <a:lnTo>
                    <a:pt x="3182297" y="59835"/>
                  </a:lnTo>
                  <a:close/>
                  <a:moveTo>
                    <a:pt x="3039614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7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4" y="920"/>
                  </a:lnTo>
                  <a:cubicBezTo>
                    <a:pt x="3023044" y="920"/>
                    <a:pt x="3010157" y="14728"/>
                    <a:pt x="3010157" y="30377"/>
                  </a:cubicBezTo>
                  <a:cubicBezTo>
                    <a:pt x="3009235" y="46947"/>
                    <a:pt x="3023044" y="59835"/>
                    <a:pt x="3039614" y="59835"/>
                  </a:cubicBezTo>
                  <a:lnTo>
                    <a:pt x="3039614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9" y="46027"/>
                    <a:pt x="2927309" y="30377"/>
                  </a:cubicBezTo>
                  <a:cubicBezTo>
                    <a:pt x="2927309" y="13808"/>
                    <a:pt x="2913501" y="920"/>
                    <a:pt x="2897850" y="920"/>
                  </a:cubicBezTo>
                  <a:lnTo>
                    <a:pt x="2896009" y="920"/>
                  </a:lnTo>
                  <a:cubicBezTo>
                    <a:pt x="2879439" y="920"/>
                    <a:pt x="2866552" y="14728"/>
                    <a:pt x="2866552" y="30377"/>
                  </a:cubicBezTo>
                  <a:cubicBezTo>
                    <a:pt x="2866552" y="46947"/>
                    <a:pt x="2879439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6" y="59835"/>
                  </a:lnTo>
                  <a:cubicBezTo>
                    <a:pt x="2771736" y="59835"/>
                    <a:pt x="2784625" y="46027"/>
                    <a:pt x="2784625" y="30377"/>
                  </a:cubicBezTo>
                  <a:cubicBezTo>
                    <a:pt x="2784625" y="13808"/>
                    <a:pt x="2771736" y="920"/>
                    <a:pt x="2755166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7"/>
                  </a:cubicBezTo>
                  <a:cubicBezTo>
                    <a:pt x="2723869" y="4694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3" y="59835"/>
                  </a:lnTo>
                  <a:cubicBezTo>
                    <a:pt x="2652067" y="59835"/>
                    <a:pt x="2652067" y="0"/>
                    <a:pt x="2612483" y="0"/>
                  </a:cubicBezTo>
                  <a:lnTo>
                    <a:pt x="2610643" y="0"/>
                  </a:lnTo>
                  <a:cubicBezTo>
                    <a:pt x="2571059" y="0"/>
                    <a:pt x="2571059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A7EDF850-45A3-4107-97D4-333B0073AC8D}"/>
                </a:ext>
              </a:extLst>
            </p:cNvPr>
            <p:cNvSpPr/>
            <p:nvPr/>
          </p:nvSpPr>
          <p:spPr>
            <a:xfrm>
              <a:off x="-116303" y="2553479"/>
              <a:ext cx="389865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39"/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The data can be Exported from OccuSafe &amp; imported to other Software's via Excel/CSV import </a:t>
              </a: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3C24009-FD4E-4587-B95E-87D71B152557}"/>
                </a:ext>
              </a:extLst>
            </p:cNvPr>
            <p:cNvSpPr/>
            <p:nvPr/>
          </p:nvSpPr>
          <p:spPr>
            <a:xfrm>
              <a:off x="1433549" y="2078694"/>
              <a:ext cx="233884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9139"/>
              <a:r>
                <a:rPr lang="en-US" sz="2200" b="1" dirty="0">
                  <a:solidFill>
                    <a:srgbClr val="0070C0"/>
                  </a:solidFill>
                  <a:latin typeface="Montserrat Light "/>
                </a:rPr>
                <a:t>Excel / CSV format</a:t>
              </a:r>
              <a:endParaRPr lang="en-US" sz="2200" dirty="0">
                <a:solidFill>
                  <a:srgbClr val="0070C0"/>
                </a:solidFill>
                <a:latin typeface="Montserrat Light "/>
              </a:endParaRPr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FA36E68D-8720-41D3-A08D-E259607561EE}"/>
                </a:ext>
              </a:extLst>
            </p:cNvPr>
            <p:cNvSpPr/>
            <p:nvPr/>
          </p:nvSpPr>
          <p:spPr>
            <a:xfrm>
              <a:off x="8302119" y="3618835"/>
              <a:ext cx="203364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39"/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Data will be provided via API – JSON format</a:t>
              </a:r>
              <a:endParaRPr lang="en-US" sz="1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B98B12E-8086-4C28-AC85-340136C9FC9E}"/>
                </a:ext>
              </a:extLst>
            </p:cNvPr>
            <p:cNvSpPr/>
            <p:nvPr/>
          </p:nvSpPr>
          <p:spPr>
            <a:xfrm>
              <a:off x="8302119" y="3173740"/>
              <a:ext cx="194104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rgbClr val="C00000"/>
                  </a:solidFill>
                  <a:latin typeface="Montserrat Light "/>
                </a:rPr>
                <a:t>API Integration</a:t>
              </a: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6822036-EA8E-4E29-99C4-6FC4659717C0}"/>
                </a:ext>
              </a:extLst>
            </p:cNvPr>
            <p:cNvSpPr/>
            <p:nvPr/>
          </p:nvSpPr>
          <p:spPr>
            <a:xfrm>
              <a:off x="8291507" y="5823837"/>
              <a:ext cx="271076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39"/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Data in Read-Only format can access via SQL query</a:t>
              </a:r>
              <a:r>
                <a:rPr lang="en-US" sz="1400" dirty="0">
                  <a:solidFill>
                    <a:srgbClr val="000000"/>
                  </a:solidFill>
                  <a:latin typeface="Montserrat Light "/>
                </a:rPr>
                <a:t> </a:t>
              </a: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1B21DE90-B1D2-4563-A5B2-04BA2054B8B4}"/>
                </a:ext>
              </a:extLst>
            </p:cNvPr>
            <p:cNvSpPr/>
            <p:nvPr/>
          </p:nvSpPr>
          <p:spPr>
            <a:xfrm>
              <a:off x="8302119" y="5403859"/>
              <a:ext cx="211891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Montserrat Light "/>
                </a:rPr>
                <a:t>Database Access</a:t>
              </a:r>
            </a:p>
          </p:txBody>
        </p:sp>
        <p:sp>
          <p:nvSpPr>
            <p:cNvPr id="601" name="Rectangle 600">
              <a:extLst>
                <a:ext uri="{FF2B5EF4-FFF2-40B4-BE49-F238E27FC236}">
                  <a16:creationId xmlns:a16="http://schemas.microsoft.com/office/drawing/2014/main" id="{D9C0B7E5-E920-4335-9620-6A0FB5667814}"/>
                </a:ext>
              </a:extLst>
            </p:cNvPr>
            <p:cNvSpPr/>
            <p:nvPr/>
          </p:nvSpPr>
          <p:spPr>
            <a:xfrm>
              <a:off x="913914" y="4720489"/>
              <a:ext cx="301075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39"/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Daily, Weekly, Monthly &amp; yearly reports can be sent via E-mail</a:t>
              </a:r>
              <a:endParaRPr lang="en-US" sz="12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C84350B6-34EA-4D18-AF6A-E9E53A32DF75}"/>
                </a:ext>
              </a:extLst>
            </p:cNvPr>
            <p:cNvSpPr/>
            <p:nvPr/>
          </p:nvSpPr>
          <p:spPr>
            <a:xfrm>
              <a:off x="1677633" y="4155909"/>
              <a:ext cx="236064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rgbClr val="002060"/>
                  </a:solidFill>
                  <a:latin typeface="Montserrat Light "/>
                </a:rPr>
                <a:t>Reports via E-mail 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4D7E37-2C75-4A43-89D7-28CDAB485014}"/>
                </a:ext>
              </a:extLst>
            </p:cNvPr>
            <p:cNvSpPr/>
            <p:nvPr/>
          </p:nvSpPr>
          <p:spPr>
            <a:xfrm>
              <a:off x="4273909" y="1780978"/>
              <a:ext cx="1386308" cy="1348567"/>
            </a:xfrm>
            <a:custGeom>
              <a:avLst/>
              <a:gdLst>
                <a:gd name="connsiteX0" fmla="*/ 2772657 w 2772656"/>
                <a:gd name="connsiteY0" fmla="*/ 0 h 2697173"/>
                <a:gd name="connsiteX1" fmla="*/ 2772657 w 2772656"/>
                <a:gd name="connsiteY1" fmla="*/ 2697173 h 2697173"/>
                <a:gd name="connsiteX2" fmla="*/ 455666 w 2772656"/>
                <a:gd name="connsiteY2" fmla="*/ 2697173 h 2697173"/>
                <a:gd name="connsiteX3" fmla="*/ 304698 w 2772656"/>
                <a:gd name="connsiteY3" fmla="*/ 2546206 h 2697173"/>
                <a:gd name="connsiteX4" fmla="*/ 304698 w 2772656"/>
                <a:gd name="connsiteY4" fmla="*/ 1653284 h 2697173"/>
                <a:gd name="connsiteX5" fmla="*/ 0 w 2772656"/>
                <a:gd name="connsiteY5" fmla="*/ 1348587 h 2697173"/>
                <a:gd name="connsiteX6" fmla="*/ 304698 w 2772656"/>
                <a:gd name="connsiteY6" fmla="*/ 1043889 h 2697173"/>
                <a:gd name="connsiteX7" fmla="*/ 304698 w 2772656"/>
                <a:gd name="connsiteY7" fmla="*/ 150968 h 2697173"/>
                <a:gd name="connsiteX8" fmla="*/ 455666 w 2772656"/>
                <a:gd name="connsiteY8" fmla="*/ 0 h 2697173"/>
                <a:gd name="connsiteX9" fmla="*/ 2772657 w 2772656"/>
                <a:gd name="connsiteY9" fmla="*/ 0 h 2697173"/>
                <a:gd name="connsiteX10" fmla="*/ 2772657 w 2772656"/>
                <a:gd name="connsiteY10" fmla="*/ 0 h 269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656" h="2697173">
                  <a:moveTo>
                    <a:pt x="2772657" y="0"/>
                  </a:moveTo>
                  <a:lnTo>
                    <a:pt x="2772657" y="2697173"/>
                  </a:lnTo>
                  <a:lnTo>
                    <a:pt x="455666" y="2697173"/>
                  </a:lnTo>
                  <a:cubicBezTo>
                    <a:pt x="372817" y="2697173"/>
                    <a:pt x="304698" y="2629054"/>
                    <a:pt x="304698" y="2546206"/>
                  </a:cubicBezTo>
                  <a:lnTo>
                    <a:pt x="304698" y="1653284"/>
                  </a:lnTo>
                  <a:lnTo>
                    <a:pt x="0" y="1348587"/>
                  </a:lnTo>
                  <a:lnTo>
                    <a:pt x="304698" y="1043889"/>
                  </a:lnTo>
                  <a:lnTo>
                    <a:pt x="304698" y="150968"/>
                  </a:lnTo>
                  <a:cubicBezTo>
                    <a:pt x="304698" y="68120"/>
                    <a:pt x="372817" y="0"/>
                    <a:pt x="455666" y="0"/>
                  </a:cubicBezTo>
                  <a:lnTo>
                    <a:pt x="2772657" y="0"/>
                  </a:lnTo>
                  <a:lnTo>
                    <a:pt x="2772657" y="0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020CD5-23DC-4C44-B935-59A13F6AB876}"/>
                </a:ext>
              </a:extLst>
            </p:cNvPr>
            <p:cNvSpPr/>
            <p:nvPr/>
          </p:nvSpPr>
          <p:spPr>
            <a:xfrm>
              <a:off x="4713574" y="2160464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3FC133A-3363-4017-919D-B3CFCE6EB985}"/>
              </a:ext>
            </a:extLst>
          </p:cNvPr>
          <p:cNvSpPr/>
          <p:nvPr/>
        </p:nvSpPr>
        <p:spPr>
          <a:xfrm>
            <a:off x="3891168" y="790569"/>
            <a:ext cx="41221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39"/>
            <a:r>
              <a:rPr lang="en-US" sz="2200" dirty="0">
                <a:solidFill>
                  <a:srgbClr val="C00000"/>
                </a:solidFill>
                <a:latin typeface="Montserrat Light "/>
              </a:rPr>
              <a:t>Technology Used – </a:t>
            </a:r>
            <a:r>
              <a:rPr lang="en-US" sz="2200" b="1" dirty="0">
                <a:solidFill>
                  <a:srgbClr val="C00000"/>
                </a:solidFill>
                <a:latin typeface="Montserrat Light "/>
              </a:rPr>
              <a:t>Ruby on Rails </a:t>
            </a:r>
            <a:endParaRPr lang="en-US" sz="2200" dirty="0">
              <a:solidFill>
                <a:srgbClr val="C00000"/>
              </a:solidFill>
              <a:latin typeface="Montserrat Light "/>
            </a:endParaRPr>
          </a:p>
        </p:txBody>
      </p:sp>
    </p:spTree>
    <p:extLst>
      <p:ext uri="{BB962C8B-B14F-4D97-AF65-F5344CB8AC3E}">
        <p14:creationId xmlns:p14="http://schemas.microsoft.com/office/powerpoint/2010/main" val="407121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EACD4A6C-AD48-237E-6C85-544B601E3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50210-4609-476B-83D7-0B9AEFD951EF}"/>
              </a:ext>
            </a:extLst>
          </p:cNvPr>
          <p:cNvSpPr txBox="1"/>
          <p:nvPr/>
        </p:nvSpPr>
        <p:spPr>
          <a:xfrm>
            <a:off x="-5661" y="593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OccuSafe is for you… Key Advantages…</a:t>
            </a:r>
            <a:endParaRPr lang="en-IN" sz="9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76D063-2550-4661-B500-61F57F505795}"/>
              </a:ext>
            </a:extLst>
          </p:cNvPr>
          <p:cNvGrpSpPr/>
          <p:nvPr/>
        </p:nvGrpSpPr>
        <p:grpSpPr>
          <a:xfrm>
            <a:off x="1074821" y="712610"/>
            <a:ext cx="9658651" cy="6011962"/>
            <a:chOff x="1074821" y="712610"/>
            <a:chExt cx="9658651" cy="60119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EA70A57-694B-43AB-9642-655FA11561A8}"/>
                </a:ext>
              </a:extLst>
            </p:cNvPr>
            <p:cNvGrpSpPr/>
            <p:nvPr/>
          </p:nvGrpSpPr>
          <p:grpSpPr>
            <a:xfrm>
              <a:off x="1074821" y="712610"/>
              <a:ext cx="9658651" cy="6011962"/>
              <a:chOff x="1074821" y="712610"/>
              <a:chExt cx="9658651" cy="601196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1192290-CE05-400B-920A-D39FAB8AADD3}"/>
                  </a:ext>
                </a:extLst>
              </p:cNvPr>
              <p:cNvGrpSpPr/>
              <p:nvPr/>
            </p:nvGrpSpPr>
            <p:grpSpPr>
              <a:xfrm>
                <a:off x="5293183" y="935092"/>
                <a:ext cx="1181267" cy="5789480"/>
                <a:chOff x="5293183" y="935092"/>
                <a:chExt cx="1181267" cy="5789480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7C9C8BE0-88AF-4013-8C1C-52843C8C60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10593" y="3695162"/>
                  <a:ext cx="562709" cy="324352"/>
                </a:xfrm>
                <a:prstGeom prst="line">
                  <a:avLst/>
                </a:prstGeom>
                <a:ln w="53975">
                  <a:solidFill>
                    <a:srgbClr val="00B2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2BDB56BA-ED61-4E64-B6F8-350CD1E6442B}"/>
                    </a:ext>
                  </a:extLst>
                </p:cNvPr>
                <p:cNvGrpSpPr/>
                <p:nvPr/>
              </p:nvGrpSpPr>
              <p:grpSpPr>
                <a:xfrm>
                  <a:off x="5293183" y="935092"/>
                  <a:ext cx="1181267" cy="2973639"/>
                  <a:chOff x="9721686" y="1893765"/>
                  <a:chExt cx="4052865" cy="10257359"/>
                </a:xfrm>
              </p:grpSpPr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5B3B790E-0FBF-420B-BF2C-50DC0DADBD7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595453" y="9588355"/>
                    <a:ext cx="2293223" cy="1754301"/>
                  </a:xfrm>
                  <a:prstGeom prst="line">
                    <a:avLst/>
                  </a:prstGeom>
                  <a:ln w="53975">
                    <a:solidFill>
                      <a:srgbClr val="00B2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8AEFD8A3-BFE2-42EE-B8A6-464DCE41729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12626" y="7944090"/>
                    <a:ext cx="2293223" cy="1656509"/>
                  </a:xfrm>
                  <a:prstGeom prst="line">
                    <a:avLst/>
                  </a:prstGeom>
                  <a:ln w="53975">
                    <a:solidFill>
                      <a:srgbClr val="00B2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E40194C3-A9E7-47DB-87B2-AF01E04B097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595453" y="6189789"/>
                    <a:ext cx="2293223" cy="1754301"/>
                  </a:xfrm>
                  <a:prstGeom prst="line">
                    <a:avLst/>
                  </a:prstGeom>
                  <a:ln w="53975">
                    <a:solidFill>
                      <a:srgbClr val="F0AB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1126BCD7-9DAF-4FB7-ACEC-2416020E3F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12626" y="4533280"/>
                    <a:ext cx="2293223" cy="1656509"/>
                  </a:xfrm>
                  <a:prstGeom prst="line">
                    <a:avLst/>
                  </a:prstGeom>
                  <a:ln w="53975">
                    <a:solidFill>
                      <a:srgbClr val="F0AB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63A4328C-4351-4E8C-842F-3A18AFE3CE4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595453" y="2778979"/>
                    <a:ext cx="2293223" cy="1754301"/>
                  </a:xfrm>
                  <a:prstGeom prst="line">
                    <a:avLst/>
                  </a:prstGeom>
                  <a:ln w="539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89F405DA-68B3-4834-B252-44D31B6FAA2E}"/>
                      </a:ext>
                    </a:extLst>
                  </p:cNvPr>
                  <p:cNvSpPr/>
                  <p:nvPr/>
                </p:nvSpPr>
                <p:spPr>
                  <a:xfrm>
                    <a:off x="9721686" y="1893765"/>
                    <a:ext cx="1781881" cy="1781881"/>
                  </a:xfrm>
                  <a:prstGeom prst="ellipse">
                    <a:avLst/>
                  </a:prstGeom>
                  <a:solidFill>
                    <a:srgbClr val="C0000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echnology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802ADC4F-42AC-4665-AFD4-F355AFE4F4B6}"/>
                      </a:ext>
                    </a:extLst>
                  </p:cNvPr>
                  <p:cNvSpPr/>
                  <p:nvPr/>
                </p:nvSpPr>
                <p:spPr>
                  <a:xfrm>
                    <a:off x="11992670" y="3588860"/>
                    <a:ext cx="1781881" cy="1781881"/>
                  </a:xfrm>
                  <a:prstGeom prst="ellipse">
                    <a:avLst/>
                  </a:prstGeom>
                  <a:solidFill>
                    <a:srgbClr val="92D050"/>
                  </a:solidFill>
                  <a:ln w="57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B288E0D1-53A3-417F-9099-DC6D9DDDC4DE}"/>
                      </a:ext>
                    </a:extLst>
                  </p:cNvPr>
                  <p:cNvSpPr/>
                  <p:nvPr/>
                </p:nvSpPr>
                <p:spPr>
                  <a:xfrm>
                    <a:off x="9721686" y="5283956"/>
                    <a:ext cx="1781881" cy="178188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A49578CA-40FB-4928-A94C-1AD04EA0FE8C}"/>
                      </a:ext>
                    </a:extLst>
                  </p:cNvPr>
                  <p:cNvSpPr/>
                  <p:nvPr/>
                </p:nvSpPr>
                <p:spPr>
                  <a:xfrm>
                    <a:off x="11992670" y="6979052"/>
                    <a:ext cx="1781881" cy="178188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B671D249-3112-468C-A0BB-56F239CF2AFD}"/>
                      </a:ext>
                    </a:extLst>
                  </p:cNvPr>
                  <p:cNvSpPr/>
                  <p:nvPr/>
                </p:nvSpPr>
                <p:spPr>
                  <a:xfrm>
                    <a:off x="9721686" y="8674147"/>
                    <a:ext cx="1781881" cy="178188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412E15C1-3EC7-4795-9D5E-E8F340B45248}"/>
                      </a:ext>
                    </a:extLst>
                  </p:cNvPr>
                  <p:cNvSpPr/>
                  <p:nvPr/>
                </p:nvSpPr>
                <p:spPr>
                  <a:xfrm>
                    <a:off x="11992670" y="10369243"/>
                    <a:ext cx="1781881" cy="178188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2CF0039F-BD26-45C4-8EB6-E5E52FD4D61C}"/>
                    </a:ext>
                  </a:extLst>
                </p:cNvPr>
                <p:cNvGrpSpPr/>
                <p:nvPr/>
              </p:nvGrpSpPr>
              <p:grpSpPr>
                <a:xfrm>
                  <a:off x="5293183" y="3750933"/>
                  <a:ext cx="1181267" cy="2973639"/>
                  <a:chOff x="9721686" y="1893765"/>
                  <a:chExt cx="4052865" cy="10257359"/>
                </a:xfrm>
              </p:grpSpPr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82793FD8-4389-4335-9163-B4C0361114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595453" y="9588355"/>
                    <a:ext cx="2293223" cy="1754301"/>
                  </a:xfrm>
                  <a:prstGeom prst="line">
                    <a:avLst/>
                  </a:prstGeom>
                  <a:ln w="53975">
                    <a:solidFill>
                      <a:srgbClr val="00B2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A29D2883-1335-4A8B-8D49-844AABEF15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12626" y="7944090"/>
                    <a:ext cx="2293223" cy="1656509"/>
                  </a:xfrm>
                  <a:prstGeom prst="line">
                    <a:avLst/>
                  </a:prstGeom>
                  <a:ln w="53975">
                    <a:solidFill>
                      <a:srgbClr val="00B2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412BBC79-A87C-4EAB-99EA-D674BC07C2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595453" y="6189789"/>
                    <a:ext cx="2293223" cy="1754301"/>
                  </a:xfrm>
                  <a:prstGeom prst="line">
                    <a:avLst/>
                  </a:prstGeom>
                  <a:ln w="53975">
                    <a:solidFill>
                      <a:srgbClr val="F0AB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DF6E0BE4-20C6-4F76-BA03-560322C945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10612626" y="4533280"/>
                    <a:ext cx="2293223" cy="1656509"/>
                  </a:xfrm>
                  <a:prstGeom prst="line">
                    <a:avLst/>
                  </a:prstGeom>
                  <a:ln w="53975">
                    <a:solidFill>
                      <a:srgbClr val="F0AB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01AE8B0D-9980-47EB-B61B-84883B508C0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595453" y="2778979"/>
                    <a:ext cx="2293223" cy="1754301"/>
                  </a:xfrm>
                  <a:prstGeom prst="line">
                    <a:avLst/>
                  </a:prstGeom>
                  <a:ln w="539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7D7A7318-DAAF-4F49-B886-0B00392B17FD}"/>
                      </a:ext>
                    </a:extLst>
                  </p:cNvPr>
                  <p:cNvSpPr/>
                  <p:nvPr/>
                </p:nvSpPr>
                <p:spPr>
                  <a:xfrm>
                    <a:off x="9721686" y="1893765"/>
                    <a:ext cx="1781881" cy="178188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echnology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D9C63095-1834-4A82-9BC5-040D732282A7}"/>
                      </a:ext>
                    </a:extLst>
                  </p:cNvPr>
                  <p:cNvSpPr/>
                  <p:nvPr/>
                </p:nvSpPr>
                <p:spPr>
                  <a:xfrm>
                    <a:off x="11992670" y="3588860"/>
                    <a:ext cx="1781881" cy="1781881"/>
                  </a:xfrm>
                  <a:prstGeom prst="ellipse">
                    <a:avLst/>
                  </a:prstGeom>
                  <a:solidFill>
                    <a:srgbClr val="FF7E00"/>
                  </a:solidFill>
                  <a:ln w="5736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56954F36-5E11-474D-B6F5-A412F3420860}"/>
                      </a:ext>
                    </a:extLst>
                  </p:cNvPr>
                  <p:cNvSpPr/>
                  <p:nvPr/>
                </p:nvSpPr>
                <p:spPr>
                  <a:xfrm>
                    <a:off x="9721686" y="5283956"/>
                    <a:ext cx="1781881" cy="1781881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57F14034-B30D-4D80-9653-89637E7B26C2}"/>
                      </a:ext>
                    </a:extLst>
                  </p:cNvPr>
                  <p:cNvSpPr/>
                  <p:nvPr/>
                </p:nvSpPr>
                <p:spPr>
                  <a:xfrm>
                    <a:off x="11992670" y="6979052"/>
                    <a:ext cx="1781881" cy="1781881"/>
                  </a:xfrm>
                  <a:prstGeom prst="ellipse">
                    <a:avLst/>
                  </a:prstGeom>
                  <a:solidFill>
                    <a:schemeClr val="accent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F608B587-6F05-4881-887C-21684A7BD1C6}"/>
                      </a:ext>
                    </a:extLst>
                  </p:cNvPr>
                  <p:cNvSpPr/>
                  <p:nvPr/>
                </p:nvSpPr>
                <p:spPr>
                  <a:xfrm>
                    <a:off x="9721686" y="8674147"/>
                    <a:ext cx="1781881" cy="1781881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EDFF6FD2-1F57-47BF-B6F9-80F73B2B15E6}"/>
                      </a:ext>
                    </a:extLst>
                  </p:cNvPr>
                  <p:cNvSpPr/>
                  <p:nvPr/>
                </p:nvSpPr>
                <p:spPr>
                  <a:xfrm>
                    <a:off x="11992670" y="10369243"/>
                    <a:ext cx="1781881" cy="1781881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0" bIns="91439" rtlCol="0" anchor="ctr"/>
                  <a:lstStyle/>
                  <a:p>
                    <a:pPr algn="ctr" defTabSz="457200"/>
                    <a:endParaRPr lang="en-US" sz="8000" dirty="0">
                      <a:solidFill>
                        <a:srgbClr val="FFFFFF"/>
                      </a:solidFill>
                      <a:latin typeface="dt-line-transportation-01" panose="02000509000000000000" pitchFamily="49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304BB719-A48B-426B-83EB-0B1A13317F02}"/>
                  </a:ext>
                </a:extLst>
              </p:cNvPr>
              <p:cNvGrpSpPr/>
              <p:nvPr/>
            </p:nvGrpSpPr>
            <p:grpSpPr>
              <a:xfrm>
                <a:off x="6818952" y="1301337"/>
                <a:ext cx="3914520" cy="4894770"/>
                <a:chOff x="6876684" y="1257912"/>
                <a:chExt cx="3914520" cy="4894770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639D1882-C3B3-4198-82B5-0277DA10F625}"/>
                    </a:ext>
                  </a:extLst>
                </p:cNvPr>
                <p:cNvSpPr/>
                <p:nvPr/>
              </p:nvSpPr>
              <p:spPr>
                <a:xfrm>
                  <a:off x="6879031" y="1257912"/>
                  <a:ext cx="3613248" cy="638482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581E866-CA9E-47F2-AAF9-9B3C8BCFD009}"/>
                    </a:ext>
                  </a:extLst>
                </p:cNvPr>
                <p:cNvSpPr txBox="1"/>
                <p:nvPr/>
              </p:nvSpPr>
              <p:spPr>
                <a:xfrm>
                  <a:off x="7072309" y="1264799"/>
                  <a:ext cx="3131022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700" b="1" i="0" u="none" strike="noStrike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rPr>
                    <a:t>Complete your tasks in timely manner</a:t>
                  </a:r>
                  <a:endParaRPr lang="en-US" sz="1700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91DE2A6D-F48A-4830-A5DF-72C0314A3F94}"/>
                    </a:ext>
                  </a:extLst>
                </p:cNvPr>
                <p:cNvSpPr/>
                <p:nvPr/>
              </p:nvSpPr>
              <p:spPr>
                <a:xfrm>
                  <a:off x="6876684" y="2366911"/>
                  <a:ext cx="3615595" cy="638482"/>
                </a:xfrm>
                <a:prstGeom prst="round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621071B-C447-43CC-B4EF-59C8F8FDDC70}"/>
                    </a:ext>
                  </a:extLst>
                </p:cNvPr>
                <p:cNvSpPr txBox="1"/>
                <p:nvPr/>
              </p:nvSpPr>
              <p:spPr>
                <a:xfrm>
                  <a:off x="7113299" y="2372094"/>
                  <a:ext cx="3305195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7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S</a:t>
                  </a:r>
                  <a:r>
                    <a:rPr lang="en-IN" sz="1700" b="1" i="0" u="none" strike="noStrike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rPr>
                    <a:t>trictly follow the SM communication channel</a:t>
                  </a:r>
                  <a:endParaRPr lang="en-IN" sz="1700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8CA40671-C739-4FE6-BFD0-6903468E1EB7}"/>
                    </a:ext>
                  </a:extLst>
                </p:cNvPr>
                <p:cNvSpPr/>
                <p:nvPr/>
              </p:nvSpPr>
              <p:spPr>
                <a:xfrm>
                  <a:off x="6888411" y="3433961"/>
                  <a:ext cx="3603868" cy="638482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56DFF0B-3017-475D-8B5A-CDAEF51D6C82}"/>
                    </a:ext>
                  </a:extLst>
                </p:cNvPr>
                <p:cNvSpPr txBox="1"/>
                <p:nvPr/>
              </p:nvSpPr>
              <p:spPr>
                <a:xfrm>
                  <a:off x="7084174" y="3441721"/>
                  <a:ext cx="3576591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7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A</a:t>
                  </a:r>
                  <a:r>
                    <a:rPr lang="en-IN" sz="1700" b="1" i="0" u="none" strike="noStrike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rPr>
                    <a:t>ttend the meeting periodically on Monthly / Bi-weekly basis</a:t>
                  </a:r>
                  <a:endParaRPr lang="en-IN" sz="1700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F38DB489-A05E-4208-A006-9D9506CC2199}"/>
                    </a:ext>
                  </a:extLst>
                </p:cNvPr>
                <p:cNvSpPr/>
                <p:nvPr/>
              </p:nvSpPr>
              <p:spPr>
                <a:xfrm>
                  <a:off x="6890752" y="4477069"/>
                  <a:ext cx="3603868" cy="638482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CC6C62A9-DEB1-48D5-970E-26F4EDAA480F}"/>
                    </a:ext>
                  </a:extLst>
                </p:cNvPr>
                <p:cNvSpPr txBox="1"/>
                <p:nvPr/>
              </p:nvSpPr>
              <p:spPr>
                <a:xfrm>
                  <a:off x="7046882" y="4510952"/>
                  <a:ext cx="3438027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700" b="1" i="0" u="none" strike="noStrike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rPr>
                    <a:t>You should be pro-active and consult your branch heads</a:t>
                  </a:r>
                  <a:endParaRPr lang="en-IN" sz="1700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26DD681B-7046-41C5-9C98-DC1757B7F0F7}"/>
                    </a:ext>
                  </a:extLst>
                </p:cNvPr>
                <p:cNvSpPr/>
                <p:nvPr/>
              </p:nvSpPr>
              <p:spPr>
                <a:xfrm>
                  <a:off x="6888411" y="5498314"/>
                  <a:ext cx="3606209" cy="638482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3A83EA4-B42B-4E9E-99C0-55651F58454E}"/>
                    </a:ext>
                  </a:extLst>
                </p:cNvPr>
                <p:cNvSpPr txBox="1"/>
                <p:nvPr/>
              </p:nvSpPr>
              <p:spPr>
                <a:xfrm>
                  <a:off x="6932744" y="5506351"/>
                  <a:ext cx="3858460" cy="64633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Y</a:t>
                  </a:r>
                  <a:r>
                    <a:rPr lang="en-IN" sz="1800" b="1" i="0" u="none" strike="noStrike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ou should be pro-active and</a:t>
                  </a:r>
                  <a:r>
                    <a:rPr lang="en-IN" sz="1800" b="0" i="0" u="none" strike="noStrike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 </a:t>
                  </a:r>
                  <a:r>
                    <a:rPr lang="en-IN" sz="1800" b="1" i="0" u="none" strike="noStrike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consult your branch head</a:t>
                  </a:r>
                  <a:endParaRPr lang="en-US" sz="1600" b="1" dirty="0">
                    <a:latin typeface="Open Sans"/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D99382F-638D-482A-8F6B-CDA5FC04F186}"/>
                  </a:ext>
                </a:extLst>
              </p:cNvPr>
              <p:cNvGrpSpPr/>
              <p:nvPr/>
            </p:nvGrpSpPr>
            <p:grpSpPr>
              <a:xfrm>
                <a:off x="1074821" y="712610"/>
                <a:ext cx="3999433" cy="5856394"/>
                <a:chOff x="883603" y="758781"/>
                <a:chExt cx="3999433" cy="5856394"/>
              </a:xfrm>
            </p:grpSpPr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399F2899-4103-4239-A564-99EC9888109E}"/>
                    </a:ext>
                  </a:extLst>
                </p:cNvPr>
                <p:cNvSpPr txBox="1"/>
                <p:nvPr/>
              </p:nvSpPr>
              <p:spPr>
                <a:xfrm>
                  <a:off x="2072644" y="758781"/>
                  <a:ext cx="470657" cy="6500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IN" b="1" cap="all" dirty="0">
                    <a:solidFill>
                      <a:schemeClr val="accent6"/>
                    </a:solidFill>
                    <a:latin typeface="Poppins"/>
                  </a:endParaRPr>
                </a:p>
                <a:p>
                  <a:pPr marL="342900" indent="-342900">
                    <a:buAutoNum type="arabicPeriod"/>
                  </a:pPr>
                  <a:endParaRPr lang="en-IN" dirty="0"/>
                </a:p>
              </p:txBody>
            </p:sp>
            <p:sp>
              <p:nvSpPr>
                <p:cNvPr id="10" name="Rectangle: Rounded Corners 9">
                  <a:extLst>
                    <a:ext uri="{FF2B5EF4-FFF2-40B4-BE49-F238E27FC236}">
                      <a16:creationId xmlns:a16="http://schemas.microsoft.com/office/drawing/2014/main" id="{B4DE4880-49AB-4824-8820-7834AC69C79E}"/>
                    </a:ext>
                  </a:extLst>
                </p:cNvPr>
                <p:cNvSpPr/>
                <p:nvPr/>
              </p:nvSpPr>
              <p:spPr>
                <a:xfrm>
                  <a:off x="1134088" y="4960246"/>
                  <a:ext cx="3568792" cy="638482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AF19EE9-8ABE-4C89-A118-AF55D316ECE9}"/>
                    </a:ext>
                  </a:extLst>
                </p:cNvPr>
                <p:cNvSpPr txBox="1"/>
                <p:nvPr/>
              </p:nvSpPr>
              <p:spPr>
                <a:xfrm>
                  <a:off x="1215583" y="4996516"/>
                  <a:ext cx="3237784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700" b="1" i="0" u="none" strike="noStrike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rPr>
                    <a:t>You should be responsible for what you post.</a:t>
                  </a:r>
                  <a:endParaRPr lang="en-US" sz="1700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5FEA25A6-B5DF-4D7B-B776-92F585BFFA58}"/>
                    </a:ext>
                  </a:extLst>
                </p:cNvPr>
                <p:cNvSpPr/>
                <p:nvPr/>
              </p:nvSpPr>
              <p:spPr>
                <a:xfrm>
                  <a:off x="1143020" y="2821742"/>
                  <a:ext cx="3568792" cy="638482"/>
                </a:xfrm>
                <a:prstGeom prst="round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5418BD13-50A0-4513-9DA9-966FF2E55AD0}"/>
                    </a:ext>
                  </a:extLst>
                </p:cNvPr>
                <p:cNvSpPr txBox="1"/>
                <p:nvPr/>
              </p:nvSpPr>
              <p:spPr>
                <a:xfrm>
                  <a:off x="1184204" y="2862256"/>
                  <a:ext cx="3470513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600" b="1" dirty="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E</a:t>
                  </a:r>
                  <a:r>
                    <a:rPr lang="en-IN" sz="1600" b="1" i="0" u="none" strike="noStrike" dirty="0">
                      <a:solidFill>
                        <a:schemeClr val="bg1"/>
                      </a:solidFill>
                      <a:effectLst/>
                      <a:latin typeface="Arial" panose="020B0604020202020204" pitchFamily="34" charset="0"/>
                    </a:rPr>
                    <a:t>xpected to stay connected with your branch’s social media heads</a:t>
                  </a:r>
                  <a:endParaRPr lang="en-IN" sz="1600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  <p:sp>
              <p:nvSpPr>
                <p:cNvPr id="26" name="Rectangle: Rounded Corners 25">
                  <a:extLst>
                    <a:ext uri="{FF2B5EF4-FFF2-40B4-BE49-F238E27FC236}">
                      <a16:creationId xmlns:a16="http://schemas.microsoft.com/office/drawing/2014/main" id="{190DA31F-EF93-489C-8451-E09B555CABBB}"/>
                    </a:ext>
                  </a:extLst>
                </p:cNvPr>
                <p:cNvSpPr/>
                <p:nvPr/>
              </p:nvSpPr>
              <p:spPr>
                <a:xfrm>
                  <a:off x="1100814" y="838202"/>
                  <a:ext cx="3606209" cy="638482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C58A0938-B3A7-4EEB-82FC-30260F437AD5}"/>
                    </a:ext>
                  </a:extLst>
                </p:cNvPr>
                <p:cNvSpPr/>
                <p:nvPr/>
              </p:nvSpPr>
              <p:spPr>
                <a:xfrm>
                  <a:off x="1112537" y="3846343"/>
                  <a:ext cx="3606209" cy="638482"/>
                </a:xfrm>
                <a:prstGeom prst="roundRect">
                  <a:avLst/>
                </a:prstGeom>
                <a:solidFill>
                  <a:srgbClr val="FFC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CE2F408A-D111-44C8-BAD0-02AC90295BAF}"/>
                    </a:ext>
                  </a:extLst>
                </p:cNvPr>
                <p:cNvSpPr txBox="1"/>
                <p:nvPr/>
              </p:nvSpPr>
              <p:spPr>
                <a:xfrm>
                  <a:off x="883603" y="3890377"/>
                  <a:ext cx="3857598" cy="61555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55600" rtl="0" fontAlgn="base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IN" sz="1700" b="1" dirty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R</a:t>
                  </a:r>
                  <a:r>
                    <a:rPr lang="en-IN" sz="1700" b="1" i="0" u="none" strike="noStrike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eport of your progress on tasks assigned.</a:t>
                  </a:r>
                  <a:r>
                    <a:rPr lang="en-IN" sz="1700" b="0" i="0" u="none" strike="noStrike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</a:rPr>
                    <a:t> </a:t>
                  </a:r>
                  <a:endParaRPr lang="en-IN" sz="1700" b="0" i="0" u="none" strike="noStrike" dirty="0">
                    <a:solidFill>
                      <a:srgbClr val="000000"/>
                    </a:solidFill>
                    <a:effectLst/>
                    <a:latin typeface="Noto Sans Symbols"/>
                  </a:endParaRPr>
                </a:p>
              </p:txBody>
            </p:sp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D13F85B2-2419-478A-8EB3-053B8AA32B65}"/>
                    </a:ext>
                  </a:extLst>
                </p:cNvPr>
                <p:cNvSpPr/>
                <p:nvPr/>
              </p:nvSpPr>
              <p:spPr>
                <a:xfrm>
                  <a:off x="1152406" y="1840058"/>
                  <a:ext cx="3568792" cy="638482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A6B54B90-57DF-43B9-A74F-D3D12DBA0FAE}"/>
                    </a:ext>
                  </a:extLst>
                </p:cNvPr>
                <p:cNvSpPr txBox="1"/>
                <p:nvPr/>
              </p:nvSpPr>
              <p:spPr>
                <a:xfrm>
                  <a:off x="1266096" y="1868921"/>
                  <a:ext cx="3616940" cy="58477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IN" sz="1600" b="1" dirty="0">
                      <a:solidFill>
                        <a:schemeClr val="bg1"/>
                      </a:solidFill>
                      <a:latin typeface="Open Sans"/>
                    </a:rPr>
                    <a:t>Acknowledge &amp; respond to all Messages, task posted in Group </a:t>
                  </a:r>
                </a:p>
              </p:txBody>
            </p:sp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D163EBB-D004-46D1-AEC4-8B395FDB7FF9}"/>
                    </a:ext>
                  </a:extLst>
                </p:cNvPr>
                <p:cNvSpPr/>
                <p:nvPr/>
              </p:nvSpPr>
              <p:spPr>
                <a:xfrm>
                  <a:off x="1152406" y="5976693"/>
                  <a:ext cx="3613248" cy="638482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ln>
                      <a:solidFill>
                        <a:srgbClr val="002060"/>
                      </a:solidFill>
                    </a:ln>
                  </a:endParaRP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BA48183A-265C-4EA4-97C6-05371B41BCA1}"/>
                    </a:ext>
                  </a:extLst>
                </p:cNvPr>
                <p:cNvSpPr txBox="1"/>
                <p:nvPr/>
              </p:nvSpPr>
              <p:spPr>
                <a:xfrm>
                  <a:off x="1267526" y="5988117"/>
                  <a:ext cx="3568792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endParaRPr lang="en-US" b="1" dirty="0">
                    <a:solidFill>
                      <a:schemeClr val="bg1"/>
                    </a:solidFill>
                    <a:latin typeface="Open Sans"/>
                  </a:endParaRPr>
                </a:p>
              </p:txBody>
            </p:sp>
          </p:grp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582CAB3-E3B6-4D1D-A564-3C2E8E062484}"/>
                </a:ext>
              </a:extLst>
            </p:cNvPr>
            <p:cNvSpPr txBox="1"/>
            <p:nvPr/>
          </p:nvSpPr>
          <p:spPr>
            <a:xfrm>
              <a:off x="1367549" y="5974872"/>
              <a:ext cx="370418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600" b="0" i="0" u="none" strike="noStrike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Do not post any </a:t>
              </a:r>
              <a:r>
                <a:rPr lang="en-IN" sz="1600" b="1" i="0" u="none" strike="noStrike" dirty="0">
                  <a:solidFill>
                    <a:schemeClr val="bg1"/>
                  </a:solidFill>
                  <a:effectLst/>
                  <a:latin typeface="Arial" panose="020B0604020202020204" pitchFamily="34" charset="0"/>
                </a:rPr>
                <a:t>unethical / contradictory/ conflicting message</a:t>
              </a:r>
              <a:endParaRPr lang="en-IN" sz="1600" b="1" dirty="0">
                <a:solidFill>
                  <a:schemeClr val="bg1"/>
                </a:solidFill>
                <a:latin typeface="Open Sans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5FB28B3-B5F3-4760-90F3-5A9C12068EED}"/>
                </a:ext>
              </a:extLst>
            </p:cNvPr>
            <p:cNvSpPr txBox="1"/>
            <p:nvPr/>
          </p:nvSpPr>
          <p:spPr>
            <a:xfrm>
              <a:off x="1395704" y="836274"/>
              <a:ext cx="3616940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N" sz="17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  <a:r>
                <a:rPr lang="en-IN" sz="1700" b="1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tay active, alert (24X7) and responsive at all times</a:t>
              </a:r>
              <a:endParaRPr lang="en-IN" sz="1700" b="1" dirty="0">
                <a:solidFill>
                  <a:schemeClr val="bg1"/>
                </a:solidFill>
                <a:latin typeface="Open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300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99464DCE-C022-A247-F605-893E31350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2"/>
            <a:ext cx="12192000" cy="68594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10B15-3B86-A5CB-F2C4-C94D2E31C459}"/>
              </a:ext>
            </a:extLst>
          </p:cNvPr>
          <p:cNvSpPr txBox="1"/>
          <p:nvPr/>
        </p:nvSpPr>
        <p:spPr>
          <a:xfrm>
            <a:off x="-5661" y="14160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Software Products Offering</a:t>
            </a:r>
            <a:endParaRPr lang="en-IN" sz="900" b="1" dirty="0"/>
          </a:p>
        </p:txBody>
      </p:sp>
    </p:spTree>
    <p:extLst>
      <p:ext uri="{BB962C8B-B14F-4D97-AF65-F5344CB8AC3E}">
        <p14:creationId xmlns:p14="http://schemas.microsoft.com/office/powerpoint/2010/main" val="1076860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4426F9F5-180E-2E8E-79D2-9A1399A3D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2F550-C5EF-4C52-838A-B5BA5A2E7493}"/>
              </a:ext>
            </a:extLst>
          </p:cNvPr>
          <p:cNvSpPr txBox="1"/>
          <p:nvPr/>
        </p:nvSpPr>
        <p:spPr>
          <a:xfrm>
            <a:off x="-5661" y="-14454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Covid Challenges and Overall Impact on Sales </a:t>
            </a:r>
            <a:r>
              <a:rPr lang="en-US" sz="2000" b="1" dirty="0"/>
              <a:t>(April / May)</a:t>
            </a:r>
            <a:endParaRPr lang="en-IN" sz="2400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D136750-2E59-4585-BC9A-713564C512EA}"/>
              </a:ext>
            </a:extLst>
          </p:cNvPr>
          <p:cNvGrpSpPr/>
          <p:nvPr/>
        </p:nvGrpSpPr>
        <p:grpSpPr>
          <a:xfrm>
            <a:off x="272053" y="966358"/>
            <a:ext cx="11782275" cy="5288587"/>
            <a:chOff x="272053" y="966358"/>
            <a:chExt cx="11782275" cy="5288587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1678B8-25CF-44E0-9C0F-847C80B75231}"/>
                </a:ext>
              </a:extLst>
            </p:cNvPr>
            <p:cNvSpPr/>
            <p:nvPr/>
          </p:nvSpPr>
          <p:spPr>
            <a:xfrm>
              <a:off x="4770512" y="966358"/>
              <a:ext cx="2139296" cy="1528069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8C601E-AF49-4D75-B819-36AF5F4FC94F}"/>
                </a:ext>
              </a:extLst>
            </p:cNvPr>
            <p:cNvSpPr/>
            <p:nvPr/>
          </p:nvSpPr>
          <p:spPr>
            <a:xfrm>
              <a:off x="5302230" y="1463901"/>
              <a:ext cx="657138" cy="29457"/>
            </a:xfrm>
            <a:custGeom>
              <a:avLst/>
              <a:gdLst>
                <a:gd name="connsiteX0" fmla="*/ 1282999 w 1314295"/>
                <a:gd name="connsiteY0" fmla="*/ 58914 h 58914"/>
                <a:gd name="connsiteX1" fmla="*/ 1284839 w 1314295"/>
                <a:gd name="connsiteY1" fmla="*/ 58914 h 58914"/>
                <a:gd name="connsiteX2" fmla="*/ 1314296 w 1314295"/>
                <a:gd name="connsiteY2" fmla="*/ 29457 h 58914"/>
                <a:gd name="connsiteX3" fmla="*/ 1284839 w 1314295"/>
                <a:gd name="connsiteY3" fmla="*/ 0 h 58914"/>
                <a:gd name="connsiteX4" fmla="*/ 1282999 w 1314295"/>
                <a:gd name="connsiteY4" fmla="*/ 0 h 58914"/>
                <a:gd name="connsiteX5" fmla="*/ 1253541 w 1314295"/>
                <a:gd name="connsiteY5" fmla="*/ 29457 h 58914"/>
                <a:gd name="connsiteX6" fmla="*/ 1282999 w 1314295"/>
                <a:gd name="connsiteY6" fmla="*/ 58914 h 58914"/>
                <a:gd name="connsiteX7" fmla="*/ 1282999 w 1314295"/>
                <a:gd name="connsiteY7" fmla="*/ 58914 h 58914"/>
                <a:gd name="connsiteX8" fmla="*/ 1143997 w 1314295"/>
                <a:gd name="connsiteY8" fmla="*/ 58914 h 58914"/>
                <a:gd name="connsiteX9" fmla="*/ 1145838 w 1314295"/>
                <a:gd name="connsiteY9" fmla="*/ 58914 h 58914"/>
                <a:gd name="connsiteX10" fmla="*/ 1175295 w 1314295"/>
                <a:gd name="connsiteY10" fmla="*/ 29457 h 58914"/>
                <a:gd name="connsiteX11" fmla="*/ 1145838 w 1314295"/>
                <a:gd name="connsiteY11" fmla="*/ 0 h 58914"/>
                <a:gd name="connsiteX12" fmla="*/ 1143997 w 1314295"/>
                <a:gd name="connsiteY12" fmla="*/ 0 h 58914"/>
                <a:gd name="connsiteX13" fmla="*/ 1114540 w 1314295"/>
                <a:gd name="connsiteY13" fmla="*/ 29457 h 58914"/>
                <a:gd name="connsiteX14" fmla="*/ 1143997 w 1314295"/>
                <a:gd name="connsiteY14" fmla="*/ 58914 h 58914"/>
                <a:gd name="connsiteX15" fmla="*/ 1143997 w 1314295"/>
                <a:gd name="connsiteY15" fmla="*/ 58914 h 58914"/>
                <a:gd name="connsiteX16" fmla="*/ 1004075 w 1314295"/>
                <a:gd name="connsiteY16" fmla="*/ 58914 h 58914"/>
                <a:gd name="connsiteX17" fmla="*/ 1005916 w 1314295"/>
                <a:gd name="connsiteY17" fmla="*/ 58914 h 58914"/>
                <a:gd name="connsiteX18" fmla="*/ 1035374 w 1314295"/>
                <a:gd name="connsiteY18" fmla="*/ 29457 h 58914"/>
                <a:gd name="connsiteX19" fmla="*/ 1005916 w 1314295"/>
                <a:gd name="connsiteY19" fmla="*/ 0 h 58914"/>
                <a:gd name="connsiteX20" fmla="*/ 1004075 w 1314295"/>
                <a:gd name="connsiteY20" fmla="*/ 0 h 58914"/>
                <a:gd name="connsiteX21" fmla="*/ 974619 w 1314295"/>
                <a:gd name="connsiteY21" fmla="*/ 29457 h 58914"/>
                <a:gd name="connsiteX22" fmla="*/ 1004075 w 1314295"/>
                <a:gd name="connsiteY22" fmla="*/ 58914 h 58914"/>
                <a:gd name="connsiteX23" fmla="*/ 1004075 w 1314295"/>
                <a:gd name="connsiteY23" fmla="*/ 58914 h 58914"/>
                <a:gd name="connsiteX24" fmla="*/ 865075 w 1314295"/>
                <a:gd name="connsiteY24" fmla="*/ 58914 h 58914"/>
                <a:gd name="connsiteX25" fmla="*/ 866915 w 1314295"/>
                <a:gd name="connsiteY25" fmla="*/ 58914 h 58914"/>
                <a:gd name="connsiteX26" fmla="*/ 896373 w 1314295"/>
                <a:gd name="connsiteY26" fmla="*/ 29457 h 58914"/>
                <a:gd name="connsiteX27" fmla="*/ 866915 w 1314295"/>
                <a:gd name="connsiteY27" fmla="*/ 0 h 58914"/>
                <a:gd name="connsiteX28" fmla="*/ 865075 w 1314295"/>
                <a:gd name="connsiteY28" fmla="*/ 0 h 58914"/>
                <a:gd name="connsiteX29" fmla="*/ 835617 w 1314295"/>
                <a:gd name="connsiteY29" fmla="*/ 29457 h 58914"/>
                <a:gd name="connsiteX30" fmla="*/ 865075 w 1314295"/>
                <a:gd name="connsiteY30" fmla="*/ 58914 h 58914"/>
                <a:gd name="connsiteX31" fmla="*/ 865075 w 1314295"/>
                <a:gd name="connsiteY31" fmla="*/ 58914 h 58914"/>
                <a:gd name="connsiteX32" fmla="*/ 725152 w 1314295"/>
                <a:gd name="connsiteY32" fmla="*/ 58914 h 58914"/>
                <a:gd name="connsiteX33" fmla="*/ 726994 w 1314295"/>
                <a:gd name="connsiteY33" fmla="*/ 58914 h 58914"/>
                <a:gd name="connsiteX34" fmla="*/ 756451 w 1314295"/>
                <a:gd name="connsiteY34" fmla="*/ 29457 h 58914"/>
                <a:gd name="connsiteX35" fmla="*/ 726994 w 1314295"/>
                <a:gd name="connsiteY35" fmla="*/ 0 h 58914"/>
                <a:gd name="connsiteX36" fmla="*/ 725152 w 1314295"/>
                <a:gd name="connsiteY36" fmla="*/ 0 h 58914"/>
                <a:gd name="connsiteX37" fmla="*/ 695696 w 1314295"/>
                <a:gd name="connsiteY37" fmla="*/ 29457 h 58914"/>
                <a:gd name="connsiteX38" fmla="*/ 725152 w 1314295"/>
                <a:gd name="connsiteY38" fmla="*/ 58914 h 58914"/>
                <a:gd name="connsiteX39" fmla="*/ 725152 w 1314295"/>
                <a:gd name="connsiteY39" fmla="*/ 58914 h 58914"/>
                <a:gd name="connsiteX40" fmla="*/ 586152 w 1314295"/>
                <a:gd name="connsiteY40" fmla="*/ 58914 h 58914"/>
                <a:gd name="connsiteX41" fmla="*/ 587993 w 1314295"/>
                <a:gd name="connsiteY41" fmla="*/ 58914 h 58914"/>
                <a:gd name="connsiteX42" fmla="*/ 617450 w 1314295"/>
                <a:gd name="connsiteY42" fmla="*/ 29457 h 58914"/>
                <a:gd name="connsiteX43" fmla="*/ 587993 w 1314295"/>
                <a:gd name="connsiteY43" fmla="*/ 0 h 58914"/>
                <a:gd name="connsiteX44" fmla="*/ 586152 w 1314295"/>
                <a:gd name="connsiteY44" fmla="*/ 0 h 58914"/>
                <a:gd name="connsiteX45" fmla="*/ 556695 w 1314295"/>
                <a:gd name="connsiteY45" fmla="*/ 29457 h 58914"/>
                <a:gd name="connsiteX46" fmla="*/ 586152 w 1314295"/>
                <a:gd name="connsiteY46" fmla="*/ 58914 h 58914"/>
                <a:gd name="connsiteX47" fmla="*/ 586152 w 1314295"/>
                <a:gd name="connsiteY47" fmla="*/ 58914 h 58914"/>
                <a:gd name="connsiteX48" fmla="*/ 447151 w 1314295"/>
                <a:gd name="connsiteY48" fmla="*/ 58914 h 58914"/>
                <a:gd name="connsiteX49" fmla="*/ 448991 w 1314295"/>
                <a:gd name="connsiteY49" fmla="*/ 58914 h 58914"/>
                <a:gd name="connsiteX50" fmla="*/ 478449 w 1314295"/>
                <a:gd name="connsiteY50" fmla="*/ 29457 h 58914"/>
                <a:gd name="connsiteX51" fmla="*/ 448991 w 1314295"/>
                <a:gd name="connsiteY51" fmla="*/ 0 h 58914"/>
                <a:gd name="connsiteX52" fmla="*/ 447151 w 1314295"/>
                <a:gd name="connsiteY52" fmla="*/ 0 h 58914"/>
                <a:gd name="connsiteX53" fmla="*/ 417694 w 1314295"/>
                <a:gd name="connsiteY53" fmla="*/ 29457 h 58914"/>
                <a:gd name="connsiteX54" fmla="*/ 447151 w 1314295"/>
                <a:gd name="connsiteY54" fmla="*/ 58914 h 58914"/>
                <a:gd name="connsiteX55" fmla="*/ 447151 w 1314295"/>
                <a:gd name="connsiteY55" fmla="*/ 58914 h 58914"/>
                <a:gd name="connsiteX56" fmla="*/ 307229 w 1314295"/>
                <a:gd name="connsiteY56" fmla="*/ 58914 h 58914"/>
                <a:gd name="connsiteX57" fmla="*/ 309070 w 1314295"/>
                <a:gd name="connsiteY57" fmla="*/ 58914 h 58914"/>
                <a:gd name="connsiteX58" fmla="*/ 338527 w 1314295"/>
                <a:gd name="connsiteY58" fmla="*/ 29457 h 58914"/>
                <a:gd name="connsiteX59" fmla="*/ 309070 w 1314295"/>
                <a:gd name="connsiteY59" fmla="*/ 0 h 58914"/>
                <a:gd name="connsiteX60" fmla="*/ 307229 w 1314295"/>
                <a:gd name="connsiteY60" fmla="*/ 0 h 58914"/>
                <a:gd name="connsiteX61" fmla="*/ 277772 w 1314295"/>
                <a:gd name="connsiteY61" fmla="*/ 29457 h 58914"/>
                <a:gd name="connsiteX62" fmla="*/ 307229 w 1314295"/>
                <a:gd name="connsiteY62" fmla="*/ 58914 h 58914"/>
                <a:gd name="connsiteX63" fmla="*/ 307229 w 1314295"/>
                <a:gd name="connsiteY63" fmla="*/ 58914 h 58914"/>
                <a:gd name="connsiteX64" fmla="*/ 168228 w 1314295"/>
                <a:gd name="connsiteY64" fmla="*/ 58914 h 58914"/>
                <a:gd name="connsiteX65" fmla="*/ 170069 w 1314295"/>
                <a:gd name="connsiteY65" fmla="*/ 58914 h 58914"/>
                <a:gd name="connsiteX66" fmla="*/ 199526 w 1314295"/>
                <a:gd name="connsiteY66" fmla="*/ 29457 h 58914"/>
                <a:gd name="connsiteX67" fmla="*/ 170069 w 1314295"/>
                <a:gd name="connsiteY67" fmla="*/ 0 h 58914"/>
                <a:gd name="connsiteX68" fmla="*/ 168228 w 1314295"/>
                <a:gd name="connsiteY68" fmla="*/ 0 h 58914"/>
                <a:gd name="connsiteX69" fmla="*/ 138771 w 1314295"/>
                <a:gd name="connsiteY69" fmla="*/ 29457 h 58914"/>
                <a:gd name="connsiteX70" fmla="*/ 168228 w 1314295"/>
                <a:gd name="connsiteY70" fmla="*/ 58914 h 58914"/>
                <a:gd name="connsiteX71" fmla="*/ 168228 w 1314295"/>
                <a:gd name="connsiteY71" fmla="*/ 58914 h 58914"/>
                <a:gd name="connsiteX72" fmla="*/ 28306 w 1314295"/>
                <a:gd name="connsiteY72" fmla="*/ 58914 h 58914"/>
                <a:gd name="connsiteX73" fmla="*/ 30148 w 1314295"/>
                <a:gd name="connsiteY73" fmla="*/ 58914 h 58914"/>
                <a:gd name="connsiteX74" fmla="*/ 30148 w 1314295"/>
                <a:gd name="connsiteY74" fmla="*/ 921 h 58914"/>
                <a:gd name="connsiteX75" fmla="*/ 28306 w 1314295"/>
                <a:gd name="connsiteY75" fmla="*/ 921 h 58914"/>
                <a:gd name="connsiteX76" fmla="*/ 28306 w 1314295"/>
                <a:gd name="connsiteY76" fmla="*/ 58914 h 58914"/>
                <a:gd name="connsiteX77" fmla="*/ 28306 w 1314295"/>
                <a:gd name="connsiteY77" fmla="*/ 58914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295" h="58914">
                  <a:moveTo>
                    <a:pt x="1282999" y="58914"/>
                  </a:moveTo>
                  <a:lnTo>
                    <a:pt x="1284839" y="58914"/>
                  </a:lnTo>
                  <a:cubicBezTo>
                    <a:pt x="1300488" y="58914"/>
                    <a:pt x="1314296" y="46027"/>
                    <a:pt x="1314296" y="29457"/>
                  </a:cubicBezTo>
                  <a:cubicBezTo>
                    <a:pt x="1314296" y="13808"/>
                    <a:pt x="1301409" y="0"/>
                    <a:pt x="1284839" y="0"/>
                  </a:cubicBezTo>
                  <a:lnTo>
                    <a:pt x="1282999" y="0"/>
                  </a:lnTo>
                  <a:cubicBezTo>
                    <a:pt x="1267349" y="0"/>
                    <a:pt x="1253541" y="12887"/>
                    <a:pt x="1253541" y="29457"/>
                  </a:cubicBezTo>
                  <a:cubicBezTo>
                    <a:pt x="1253541" y="46027"/>
                    <a:pt x="1266429" y="58914"/>
                    <a:pt x="1282999" y="58914"/>
                  </a:cubicBezTo>
                  <a:lnTo>
                    <a:pt x="1282999" y="58914"/>
                  </a:lnTo>
                  <a:close/>
                  <a:moveTo>
                    <a:pt x="1143997" y="58914"/>
                  </a:moveTo>
                  <a:lnTo>
                    <a:pt x="1145838" y="58914"/>
                  </a:lnTo>
                  <a:cubicBezTo>
                    <a:pt x="1161487" y="58914"/>
                    <a:pt x="1175295" y="46027"/>
                    <a:pt x="1175295" y="29457"/>
                  </a:cubicBezTo>
                  <a:cubicBezTo>
                    <a:pt x="1175295" y="13808"/>
                    <a:pt x="1162407" y="0"/>
                    <a:pt x="1145838" y="0"/>
                  </a:cubicBezTo>
                  <a:lnTo>
                    <a:pt x="1143997" y="0"/>
                  </a:lnTo>
                  <a:cubicBezTo>
                    <a:pt x="1127428" y="0"/>
                    <a:pt x="1114540" y="12887"/>
                    <a:pt x="1114540" y="29457"/>
                  </a:cubicBezTo>
                  <a:cubicBezTo>
                    <a:pt x="1114540" y="46027"/>
                    <a:pt x="1127428" y="58914"/>
                    <a:pt x="1143997" y="58914"/>
                  </a:cubicBezTo>
                  <a:lnTo>
                    <a:pt x="1143997" y="58914"/>
                  </a:lnTo>
                  <a:close/>
                  <a:moveTo>
                    <a:pt x="1004075" y="58914"/>
                  </a:moveTo>
                  <a:lnTo>
                    <a:pt x="1005916" y="58914"/>
                  </a:lnTo>
                  <a:cubicBezTo>
                    <a:pt x="1022486" y="58914"/>
                    <a:pt x="1035374" y="46027"/>
                    <a:pt x="1035374" y="29457"/>
                  </a:cubicBezTo>
                  <a:cubicBezTo>
                    <a:pt x="1035374" y="13808"/>
                    <a:pt x="1022486" y="0"/>
                    <a:pt x="1005916" y="0"/>
                  </a:cubicBezTo>
                  <a:lnTo>
                    <a:pt x="1004075" y="0"/>
                  </a:lnTo>
                  <a:cubicBezTo>
                    <a:pt x="988427" y="0"/>
                    <a:pt x="974619" y="12887"/>
                    <a:pt x="974619" y="29457"/>
                  </a:cubicBezTo>
                  <a:cubicBezTo>
                    <a:pt x="975539" y="46027"/>
                    <a:pt x="988427" y="58914"/>
                    <a:pt x="1004075" y="58914"/>
                  </a:cubicBezTo>
                  <a:lnTo>
                    <a:pt x="1004075" y="58914"/>
                  </a:lnTo>
                  <a:close/>
                  <a:moveTo>
                    <a:pt x="865075" y="58914"/>
                  </a:moveTo>
                  <a:lnTo>
                    <a:pt x="866915" y="58914"/>
                  </a:lnTo>
                  <a:cubicBezTo>
                    <a:pt x="882565" y="58914"/>
                    <a:pt x="896373" y="46027"/>
                    <a:pt x="896373" y="29457"/>
                  </a:cubicBezTo>
                  <a:cubicBezTo>
                    <a:pt x="896373" y="13808"/>
                    <a:pt x="883485" y="0"/>
                    <a:pt x="866915" y="0"/>
                  </a:cubicBezTo>
                  <a:lnTo>
                    <a:pt x="865075" y="0"/>
                  </a:lnTo>
                  <a:cubicBezTo>
                    <a:pt x="849425" y="0"/>
                    <a:pt x="835617" y="12887"/>
                    <a:pt x="835617" y="29457"/>
                  </a:cubicBezTo>
                  <a:cubicBezTo>
                    <a:pt x="835617" y="46027"/>
                    <a:pt x="848505" y="58914"/>
                    <a:pt x="865075" y="58914"/>
                  </a:cubicBezTo>
                  <a:lnTo>
                    <a:pt x="865075" y="58914"/>
                  </a:lnTo>
                  <a:close/>
                  <a:moveTo>
                    <a:pt x="725152" y="58914"/>
                  </a:moveTo>
                  <a:lnTo>
                    <a:pt x="726994" y="58914"/>
                  </a:lnTo>
                  <a:cubicBezTo>
                    <a:pt x="742643" y="58914"/>
                    <a:pt x="756451" y="46027"/>
                    <a:pt x="756451" y="29457"/>
                  </a:cubicBezTo>
                  <a:cubicBezTo>
                    <a:pt x="756451" y="13808"/>
                    <a:pt x="743563" y="0"/>
                    <a:pt x="726994" y="0"/>
                  </a:cubicBezTo>
                  <a:lnTo>
                    <a:pt x="725152" y="0"/>
                  </a:lnTo>
                  <a:cubicBezTo>
                    <a:pt x="709504" y="0"/>
                    <a:pt x="695696" y="12887"/>
                    <a:pt x="695696" y="29457"/>
                  </a:cubicBezTo>
                  <a:cubicBezTo>
                    <a:pt x="696616" y="46027"/>
                    <a:pt x="709504" y="58914"/>
                    <a:pt x="725152" y="58914"/>
                  </a:cubicBezTo>
                  <a:lnTo>
                    <a:pt x="725152" y="58914"/>
                  </a:lnTo>
                  <a:close/>
                  <a:moveTo>
                    <a:pt x="586152" y="58914"/>
                  </a:moveTo>
                  <a:lnTo>
                    <a:pt x="587993" y="58914"/>
                  </a:lnTo>
                  <a:cubicBezTo>
                    <a:pt x="603642" y="58914"/>
                    <a:pt x="617450" y="46027"/>
                    <a:pt x="617450" y="29457"/>
                  </a:cubicBezTo>
                  <a:cubicBezTo>
                    <a:pt x="617450" y="13808"/>
                    <a:pt x="604562" y="0"/>
                    <a:pt x="587993" y="0"/>
                  </a:cubicBezTo>
                  <a:lnTo>
                    <a:pt x="586152" y="0"/>
                  </a:lnTo>
                  <a:cubicBezTo>
                    <a:pt x="570503" y="0"/>
                    <a:pt x="556695" y="12887"/>
                    <a:pt x="556695" y="29457"/>
                  </a:cubicBezTo>
                  <a:cubicBezTo>
                    <a:pt x="556695" y="46027"/>
                    <a:pt x="569583" y="58914"/>
                    <a:pt x="586152" y="58914"/>
                  </a:cubicBezTo>
                  <a:lnTo>
                    <a:pt x="586152" y="58914"/>
                  </a:lnTo>
                  <a:close/>
                  <a:moveTo>
                    <a:pt x="447151" y="58914"/>
                  </a:moveTo>
                  <a:lnTo>
                    <a:pt x="448991" y="58914"/>
                  </a:lnTo>
                  <a:cubicBezTo>
                    <a:pt x="465561" y="58914"/>
                    <a:pt x="478449" y="46027"/>
                    <a:pt x="478449" y="29457"/>
                  </a:cubicBezTo>
                  <a:cubicBezTo>
                    <a:pt x="478449" y="13808"/>
                    <a:pt x="465561" y="0"/>
                    <a:pt x="448991" y="0"/>
                  </a:cubicBezTo>
                  <a:lnTo>
                    <a:pt x="447151" y="0"/>
                  </a:lnTo>
                  <a:cubicBezTo>
                    <a:pt x="431502" y="0"/>
                    <a:pt x="417694" y="12887"/>
                    <a:pt x="417694" y="29457"/>
                  </a:cubicBezTo>
                  <a:cubicBezTo>
                    <a:pt x="417694" y="46027"/>
                    <a:pt x="430581" y="58914"/>
                    <a:pt x="447151" y="58914"/>
                  </a:cubicBezTo>
                  <a:lnTo>
                    <a:pt x="447151" y="58914"/>
                  </a:lnTo>
                  <a:close/>
                  <a:moveTo>
                    <a:pt x="307229" y="58914"/>
                  </a:moveTo>
                  <a:lnTo>
                    <a:pt x="309070" y="58914"/>
                  </a:lnTo>
                  <a:cubicBezTo>
                    <a:pt x="324719" y="58914"/>
                    <a:pt x="338527" y="46027"/>
                    <a:pt x="338527" y="29457"/>
                  </a:cubicBezTo>
                  <a:cubicBezTo>
                    <a:pt x="338527" y="13808"/>
                    <a:pt x="325640" y="0"/>
                    <a:pt x="309070" y="0"/>
                  </a:cubicBezTo>
                  <a:lnTo>
                    <a:pt x="307229" y="0"/>
                  </a:lnTo>
                  <a:cubicBezTo>
                    <a:pt x="291580" y="0"/>
                    <a:pt x="277772" y="12887"/>
                    <a:pt x="277772" y="29457"/>
                  </a:cubicBezTo>
                  <a:cubicBezTo>
                    <a:pt x="277772" y="46027"/>
                    <a:pt x="291580" y="58914"/>
                    <a:pt x="307229" y="58914"/>
                  </a:cubicBezTo>
                  <a:lnTo>
                    <a:pt x="307229" y="58914"/>
                  </a:lnTo>
                  <a:close/>
                  <a:moveTo>
                    <a:pt x="168228" y="58914"/>
                  </a:moveTo>
                  <a:lnTo>
                    <a:pt x="170069" y="58914"/>
                  </a:lnTo>
                  <a:cubicBezTo>
                    <a:pt x="185718" y="58914"/>
                    <a:pt x="199526" y="46027"/>
                    <a:pt x="199526" y="29457"/>
                  </a:cubicBezTo>
                  <a:cubicBezTo>
                    <a:pt x="199526" y="13808"/>
                    <a:pt x="186639" y="0"/>
                    <a:pt x="170069" y="0"/>
                  </a:cubicBezTo>
                  <a:lnTo>
                    <a:pt x="168228" y="0"/>
                  </a:lnTo>
                  <a:cubicBezTo>
                    <a:pt x="152579" y="0"/>
                    <a:pt x="138771" y="12887"/>
                    <a:pt x="138771" y="29457"/>
                  </a:cubicBezTo>
                  <a:cubicBezTo>
                    <a:pt x="138771" y="46027"/>
                    <a:pt x="151659" y="58914"/>
                    <a:pt x="168228" y="58914"/>
                  </a:cubicBezTo>
                  <a:lnTo>
                    <a:pt x="168228" y="58914"/>
                  </a:lnTo>
                  <a:close/>
                  <a:moveTo>
                    <a:pt x="28306" y="58914"/>
                  </a:moveTo>
                  <a:lnTo>
                    <a:pt x="30148" y="58914"/>
                  </a:lnTo>
                  <a:cubicBezTo>
                    <a:pt x="68810" y="58914"/>
                    <a:pt x="68810" y="921"/>
                    <a:pt x="30148" y="921"/>
                  </a:cubicBezTo>
                  <a:lnTo>
                    <a:pt x="28306" y="921"/>
                  </a:lnTo>
                  <a:cubicBezTo>
                    <a:pt x="-9435" y="921"/>
                    <a:pt x="-9435" y="58914"/>
                    <a:pt x="28306" y="58914"/>
                  </a:cubicBezTo>
                  <a:lnTo>
                    <a:pt x="28306" y="58914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44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6494653" y="2061781"/>
              <a:ext cx="2139297" cy="1528069"/>
              <a:chOff x="11616663" y="4564021"/>
              <a:chExt cx="4278655" cy="3056182"/>
            </a:xfrm>
            <a:solidFill>
              <a:srgbClr val="73CA9B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899B31-51C2-4C02-A5FC-BB71C6C7A447}"/>
                  </a:ext>
                </a:extLst>
              </p:cNvPr>
              <p:cNvSpPr/>
              <p:nvPr/>
            </p:nvSpPr>
            <p:spPr>
              <a:xfrm>
                <a:off x="11616663" y="4564021"/>
                <a:ext cx="4278655" cy="3056182"/>
              </a:xfrm>
              <a:custGeom>
                <a:avLst/>
                <a:gdLst>
                  <a:gd name="connsiteX0" fmla="*/ 329553 w 4278655"/>
                  <a:gd name="connsiteY0" fmla="*/ 2876678 h 3056182"/>
                  <a:gd name="connsiteX1" fmla="*/ 3568001 w 4278655"/>
                  <a:gd name="connsiteY1" fmla="*/ 2876678 h 3056182"/>
                  <a:gd name="connsiteX2" fmla="*/ 3718969 w 4278655"/>
                  <a:gd name="connsiteY2" fmla="*/ 2725710 h 3056182"/>
                  <a:gd name="connsiteX3" fmla="*/ 3718969 w 4278655"/>
                  <a:gd name="connsiteY3" fmla="*/ 1832789 h 3056182"/>
                  <a:gd name="connsiteX4" fmla="*/ 4023667 w 4278655"/>
                  <a:gd name="connsiteY4" fmla="*/ 1528091 h 3056182"/>
                  <a:gd name="connsiteX5" fmla="*/ 3718969 w 4278655"/>
                  <a:gd name="connsiteY5" fmla="*/ 1223394 h 3056182"/>
                  <a:gd name="connsiteX6" fmla="*/ 3718969 w 4278655"/>
                  <a:gd name="connsiteY6" fmla="*/ 330473 h 3056182"/>
                  <a:gd name="connsiteX7" fmla="*/ 3568001 w 4278655"/>
                  <a:gd name="connsiteY7" fmla="*/ 179505 h 3056182"/>
                  <a:gd name="connsiteX8" fmla="*/ 329553 w 4278655"/>
                  <a:gd name="connsiteY8" fmla="*/ 179505 h 3056182"/>
                  <a:gd name="connsiteX9" fmla="*/ 178584 w 4278655"/>
                  <a:gd name="connsiteY9" fmla="*/ 330473 h 3056182"/>
                  <a:gd name="connsiteX10" fmla="*/ 178584 w 4278655"/>
                  <a:gd name="connsiteY10" fmla="*/ 2725710 h 3056182"/>
                  <a:gd name="connsiteX11" fmla="*/ 329553 w 4278655"/>
                  <a:gd name="connsiteY11" fmla="*/ 2876678 h 3056182"/>
                  <a:gd name="connsiteX12" fmla="*/ 329553 w 4278655"/>
                  <a:gd name="connsiteY12" fmla="*/ 2876678 h 3056182"/>
                  <a:gd name="connsiteX13" fmla="*/ 3568921 w 4278655"/>
                  <a:gd name="connsiteY13" fmla="*/ 3056183 h 3056182"/>
                  <a:gd name="connsiteX14" fmla="*/ 330473 w 4278655"/>
                  <a:gd name="connsiteY14" fmla="*/ 3056183 h 3056182"/>
                  <a:gd name="connsiteX15" fmla="*/ 0 w 4278655"/>
                  <a:gd name="connsiteY15" fmla="*/ 2725710 h 3056182"/>
                  <a:gd name="connsiteX16" fmla="*/ 0 w 4278655"/>
                  <a:gd name="connsiteY16" fmla="*/ 330473 h 3056182"/>
                  <a:gd name="connsiteX17" fmla="*/ 330473 w 4278655"/>
                  <a:gd name="connsiteY17" fmla="*/ 0 h 3056182"/>
                  <a:gd name="connsiteX18" fmla="*/ 3568921 w 4278655"/>
                  <a:gd name="connsiteY18" fmla="*/ 0 h 3056182"/>
                  <a:gd name="connsiteX19" fmla="*/ 3899394 w 4278655"/>
                  <a:gd name="connsiteY19" fmla="*/ 330473 h 3056182"/>
                  <a:gd name="connsiteX20" fmla="*/ 3899394 w 4278655"/>
                  <a:gd name="connsiteY20" fmla="*/ 1148830 h 3056182"/>
                  <a:gd name="connsiteX21" fmla="*/ 4278656 w 4278655"/>
                  <a:gd name="connsiteY21" fmla="*/ 1528091 h 3056182"/>
                  <a:gd name="connsiteX22" fmla="*/ 3899394 w 4278655"/>
                  <a:gd name="connsiteY22" fmla="*/ 1907353 h 3056182"/>
                  <a:gd name="connsiteX23" fmla="*/ 3899394 w 4278655"/>
                  <a:gd name="connsiteY23" fmla="*/ 2725710 h 3056182"/>
                  <a:gd name="connsiteX24" fmla="*/ 3568921 w 4278655"/>
                  <a:gd name="connsiteY24" fmla="*/ 3056183 h 3056182"/>
                  <a:gd name="connsiteX25" fmla="*/ 3568921 w 4278655"/>
                  <a:gd name="connsiteY25" fmla="*/ 3056183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5" h="3056182">
                    <a:moveTo>
                      <a:pt x="329553" y="2876678"/>
                    </a:moveTo>
                    <a:lnTo>
                      <a:pt x="3568001" y="2876678"/>
                    </a:lnTo>
                    <a:cubicBezTo>
                      <a:pt x="3650849" y="2876678"/>
                      <a:pt x="3718969" y="2808559"/>
                      <a:pt x="3718969" y="2725710"/>
                    </a:cubicBezTo>
                    <a:lnTo>
                      <a:pt x="3718969" y="1832789"/>
                    </a:lnTo>
                    <a:lnTo>
                      <a:pt x="4023667" y="1528091"/>
                    </a:lnTo>
                    <a:lnTo>
                      <a:pt x="3718969" y="1223394"/>
                    </a:lnTo>
                    <a:lnTo>
                      <a:pt x="3718969" y="330473"/>
                    </a:lnTo>
                    <a:cubicBezTo>
                      <a:pt x="3718969" y="247625"/>
                      <a:pt x="3650849" y="179505"/>
                      <a:pt x="3568001" y="179505"/>
                    </a:cubicBezTo>
                    <a:lnTo>
                      <a:pt x="329553" y="179505"/>
                    </a:lnTo>
                    <a:cubicBezTo>
                      <a:pt x="246704" y="179505"/>
                      <a:pt x="178584" y="247625"/>
                      <a:pt x="178584" y="330473"/>
                    </a:cubicBezTo>
                    <a:lnTo>
                      <a:pt x="178584" y="2725710"/>
                    </a:lnTo>
                    <a:cubicBezTo>
                      <a:pt x="179505" y="2808559"/>
                      <a:pt x="247625" y="2876678"/>
                      <a:pt x="329553" y="2876678"/>
                    </a:cubicBezTo>
                    <a:lnTo>
                      <a:pt x="329553" y="2876678"/>
                    </a:lnTo>
                    <a:close/>
                    <a:moveTo>
                      <a:pt x="3568921" y="3056183"/>
                    </a:moveTo>
                    <a:lnTo>
                      <a:pt x="330473" y="3056183"/>
                    </a:lnTo>
                    <a:cubicBezTo>
                      <a:pt x="148206" y="3056183"/>
                      <a:pt x="0" y="2907976"/>
                      <a:pt x="0" y="2725710"/>
                    </a:cubicBezTo>
                    <a:lnTo>
                      <a:pt x="0" y="330473"/>
                    </a:lnTo>
                    <a:cubicBezTo>
                      <a:pt x="0" y="148207"/>
                      <a:pt x="148206" y="0"/>
                      <a:pt x="330473" y="0"/>
                    </a:cubicBezTo>
                    <a:lnTo>
                      <a:pt x="3568921" y="0"/>
                    </a:lnTo>
                    <a:cubicBezTo>
                      <a:pt x="3751188" y="0"/>
                      <a:pt x="3899394" y="148207"/>
                      <a:pt x="3899394" y="330473"/>
                    </a:cubicBezTo>
                    <a:lnTo>
                      <a:pt x="3899394" y="1148830"/>
                    </a:lnTo>
                    <a:lnTo>
                      <a:pt x="4278656" y="1528091"/>
                    </a:lnTo>
                    <a:lnTo>
                      <a:pt x="3899394" y="1907353"/>
                    </a:lnTo>
                    <a:lnTo>
                      <a:pt x="3899394" y="2725710"/>
                    </a:lnTo>
                    <a:cubicBezTo>
                      <a:pt x="3899394" y="2907976"/>
                      <a:pt x="3750268" y="3056183"/>
                      <a:pt x="3568921" y="3056183"/>
                    </a:cubicBezTo>
                    <a:lnTo>
                      <a:pt x="3568921" y="3056183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3571B39-AC50-487A-A660-8151E3D3585C}"/>
                  </a:ext>
                </a:extLst>
              </p:cNvPr>
              <p:cNvSpPr/>
              <p:nvPr/>
            </p:nvSpPr>
            <p:spPr>
              <a:xfrm>
                <a:off x="12829726" y="4732939"/>
                <a:ext cx="2772656" cy="2697173"/>
              </a:xfrm>
              <a:custGeom>
                <a:avLst/>
                <a:gdLst>
                  <a:gd name="connsiteX0" fmla="*/ 0 w 2772656"/>
                  <a:gd name="connsiteY0" fmla="*/ 0 h 2697173"/>
                  <a:gd name="connsiteX1" fmla="*/ 0 w 2772656"/>
                  <a:gd name="connsiteY1" fmla="*/ 2697173 h 2697173"/>
                  <a:gd name="connsiteX2" fmla="*/ 2316991 w 2772656"/>
                  <a:gd name="connsiteY2" fmla="*/ 2697173 h 2697173"/>
                  <a:gd name="connsiteX3" fmla="*/ 2467959 w 2772656"/>
                  <a:gd name="connsiteY3" fmla="*/ 2546206 h 2697173"/>
                  <a:gd name="connsiteX4" fmla="*/ 2467959 w 2772656"/>
                  <a:gd name="connsiteY4" fmla="*/ 1653285 h 2697173"/>
                  <a:gd name="connsiteX5" fmla="*/ 2772657 w 2772656"/>
                  <a:gd name="connsiteY5" fmla="*/ 1348587 h 2697173"/>
                  <a:gd name="connsiteX6" fmla="*/ 2467959 w 2772656"/>
                  <a:gd name="connsiteY6" fmla="*/ 1043889 h 2697173"/>
                  <a:gd name="connsiteX7" fmla="*/ 2467959 w 2772656"/>
                  <a:gd name="connsiteY7" fmla="*/ 150968 h 2697173"/>
                  <a:gd name="connsiteX8" fmla="*/ 2316991 w 2772656"/>
                  <a:gd name="connsiteY8" fmla="*/ 0 h 2697173"/>
                  <a:gd name="connsiteX9" fmla="*/ 0 w 2772656"/>
                  <a:gd name="connsiteY9" fmla="*/ 0 h 2697173"/>
                  <a:gd name="connsiteX10" fmla="*/ 0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0" y="0"/>
                    </a:moveTo>
                    <a:lnTo>
                      <a:pt x="0" y="2697173"/>
                    </a:lnTo>
                    <a:lnTo>
                      <a:pt x="2316991" y="2697173"/>
                    </a:lnTo>
                    <a:cubicBezTo>
                      <a:pt x="2399839" y="2697173"/>
                      <a:pt x="2467959" y="2629054"/>
                      <a:pt x="2467959" y="2546206"/>
                    </a:cubicBezTo>
                    <a:lnTo>
                      <a:pt x="2467959" y="1653285"/>
                    </a:lnTo>
                    <a:lnTo>
                      <a:pt x="2772657" y="1348587"/>
                    </a:lnTo>
                    <a:lnTo>
                      <a:pt x="2467959" y="1043889"/>
                    </a:lnTo>
                    <a:lnTo>
                      <a:pt x="2467959" y="150968"/>
                    </a:lnTo>
                    <a:cubicBezTo>
                      <a:pt x="2467959" y="68120"/>
                      <a:pt x="2399839" y="0"/>
                      <a:pt x="2316991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ACA3F8-B379-4439-8D2A-989965FCF5B8}"/>
                </a:ext>
              </a:extLst>
            </p:cNvPr>
            <p:cNvSpPr/>
            <p:nvPr/>
          </p:nvSpPr>
          <p:spPr>
            <a:xfrm>
              <a:off x="7443253" y="2559785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4770512" y="3141095"/>
              <a:ext cx="2139296" cy="1528070"/>
              <a:chOff x="8168332" y="6722680"/>
              <a:chExt cx="4278654" cy="3056183"/>
            </a:xfrm>
            <a:solidFill>
              <a:srgbClr val="5C9EBC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34E7706-6BE0-44A5-BE4A-7BAAFC7535C3}"/>
                  </a:ext>
                </a:extLst>
              </p:cNvPr>
              <p:cNvSpPr/>
              <p:nvPr/>
            </p:nvSpPr>
            <p:spPr>
              <a:xfrm>
                <a:off x="8168332" y="6722680"/>
                <a:ext cx="4278654" cy="3056183"/>
              </a:xfrm>
              <a:custGeom>
                <a:avLst/>
                <a:gdLst>
                  <a:gd name="connsiteX0" fmla="*/ 3948183 w 4278654"/>
                  <a:gd name="connsiteY0" fmla="*/ 3056183 h 3056183"/>
                  <a:gd name="connsiteX1" fmla="*/ 709734 w 4278654"/>
                  <a:gd name="connsiteY1" fmla="*/ 3056183 h 3056183"/>
                  <a:gd name="connsiteX2" fmla="*/ 379261 w 4278654"/>
                  <a:gd name="connsiteY2" fmla="*/ 2725710 h 3056183"/>
                  <a:gd name="connsiteX3" fmla="*/ 379261 w 4278654"/>
                  <a:gd name="connsiteY3" fmla="*/ 1907353 h 3056183"/>
                  <a:gd name="connsiteX4" fmla="*/ 0 w 4278654"/>
                  <a:gd name="connsiteY4" fmla="*/ 1528091 h 3056183"/>
                  <a:gd name="connsiteX5" fmla="*/ 379261 w 4278654"/>
                  <a:gd name="connsiteY5" fmla="*/ 1148830 h 3056183"/>
                  <a:gd name="connsiteX6" fmla="*/ 379261 w 4278654"/>
                  <a:gd name="connsiteY6" fmla="*/ 330473 h 3056183"/>
                  <a:gd name="connsiteX7" fmla="*/ 709734 w 4278654"/>
                  <a:gd name="connsiteY7" fmla="*/ 0 h 3056183"/>
                  <a:gd name="connsiteX8" fmla="*/ 3948183 w 4278654"/>
                  <a:gd name="connsiteY8" fmla="*/ 0 h 3056183"/>
                  <a:gd name="connsiteX9" fmla="*/ 4278655 w 4278654"/>
                  <a:gd name="connsiteY9" fmla="*/ 330473 h 3056183"/>
                  <a:gd name="connsiteX10" fmla="*/ 4278655 w 4278654"/>
                  <a:gd name="connsiteY10" fmla="*/ 2725710 h 3056183"/>
                  <a:gd name="connsiteX11" fmla="*/ 3948183 w 4278654"/>
                  <a:gd name="connsiteY11" fmla="*/ 3056183 h 3056183"/>
                  <a:gd name="connsiteX12" fmla="*/ 3948183 w 4278654"/>
                  <a:gd name="connsiteY12" fmla="*/ 3056183 h 3056183"/>
                  <a:gd name="connsiteX13" fmla="*/ 709734 w 4278654"/>
                  <a:gd name="connsiteY13" fmla="*/ 2875757 h 3056183"/>
                  <a:gd name="connsiteX14" fmla="*/ 3948183 w 4278654"/>
                  <a:gd name="connsiteY14" fmla="*/ 2875757 h 3056183"/>
                  <a:gd name="connsiteX15" fmla="*/ 4099150 w 4278654"/>
                  <a:gd name="connsiteY15" fmla="*/ 2724790 h 3056183"/>
                  <a:gd name="connsiteX16" fmla="*/ 4099150 w 4278654"/>
                  <a:gd name="connsiteY16" fmla="*/ 329552 h 3056183"/>
                  <a:gd name="connsiteX17" fmla="*/ 3948183 w 4278654"/>
                  <a:gd name="connsiteY17" fmla="*/ 178584 h 3056183"/>
                  <a:gd name="connsiteX18" fmla="*/ 709734 w 4278654"/>
                  <a:gd name="connsiteY18" fmla="*/ 178584 h 3056183"/>
                  <a:gd name="connsiteX19" fmla="*/ 558765 w 4278654"/>
                  <a:gd name="connsiteY19" fmla="*/ 329552 h 3056183"/>
                  <a:gd name="connsiteX20" fmla="*/ 558765 w 4278654"/>
                  <a:gd name="connsiteY20" fmla="*/ 1222473 h 3056183"/>
                  <a:gd name="connsiteX21" fmla="*/ 254068 w 4278654"/>
                  <a:gd name="connsiteY21" fmla="*/ 1527171 h 3056183"/>
                  <a:gd name="connsiteX22" fmla="*/ 558765 w 4278654"/>
                  <a:gd name="connsiteY22" fmla="*/ 1831869 h 3056183"/>
                  <a:gd name="connsiteX23" fmla="*/ 558765 w 4278654"/>
                  <a:gd name="connsiteY23" fmla="*/ 2724790 h 3056183"/>
                  <a:gd name="connsiteX24" fmla="*/ 709734 w 4278654"/>
                  <a:gd name="connsiteY24" fmla="*/ 2875757 h 3056183"/>
                  <a:gd name="connsiteX25" fmla="*/ 709734 w 4278654"/>
                  <a:gd name="connsiteY25" fmla="*/ 2875757 h 30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4" h="3056183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97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7"/>
                    </a:moveTo>
                    <a:lnTo>
                      <a:pt x="3948183" y="2875757"/>
                    </a:lnTo>
                    <a:cubicBezTo>
                      <a:pt x="4031031" y="2875757"/>
                      <a:pt x="4099150" y="2807638"/>
                      <a:pt x="4099150" y="2724790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90"/>
                    </a:lnTo>
                    <a:cubicBezTo>
                      <a:pt x="559686" y="2808559"/>
                      <a:pt x="626885" y="2875757"/>
                      <a:pt x="709734" y="2875757"/>
                    </a:cubicBezTo>
                    <a:lnTo>
                      <a:pt x="709734" y="2875757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4B57CD7-2858-4F89-AB33-F7F99FD62CC7}"/>
                  </a:ext>
                </a:extLst>
              </p:cNvPr>
              <p:cNvSpPr/>
              <p:nvPr/>
            </p:nvSpPr>
            <p:spPr>
              <a:xfrm>
                <a:off x="8479373" y="6902185"/>
                <a:ext cx="2772656" cy="2697174"/>
              </a:xfrm>
              <a:custGeom>
                <a:avLst/>
                <a:gdLst>
                  <a:gd name="connsiteX0" fmla="*/ 2772657 w 2772656"/>
                  <a:gd name="connsiteY0" fmla="*/ 0 h 2697173"/>
                  <a:gd name="connsiteX1" fmla="*/ 2772657 w 2772656"/>
                  <a:gd name="connsiteY1" fmla="*/ 2697174 h 2697173"/>
                  <a:gd name="connsiteX2" fmla="*/ 455666 w 2772656"/>
                  <a:gd name="connsiteY2" fmla="*/ 2697174 h 2697173"/>
                  <a:gd name="connsiteX3" fmla="*/ 304698 w 2772656"/>
                  <a:gd name="connsiteY3" fmla="*/ 2546206 h 2697173"/>
                  <a:gd name="connsiteX4" fmla="*/ 304698 w 2772656"/>
                  <a:gd name="connsiteY4" fmla="*/ 1653285 h 2697173"/>
                  <a:gd name="connsiteX5" fmla="*/ 0 w 2772656"/>
                  <a:gd name="connsiteY5" fmla="*/ 1348587 h 2697173"/>
                  <a:gd name="connsiteX6" fmla="*/ 304698 w 2772656"/>
                  <a:gd name="connsiteY6" fmla="*/ 1043889 h 2697173"/>
                  <a:gd name="connsiteX7" fmla="*/ 304698 w 2772656"/>
                  <a:gd name="connsiteY7" fmla="*/ 150968 h 2697173"/>
                  <a:gd name="connsiteX8" fmla="*/ 455666 w 2772656"/>
                  <a:gd name="connsiteY8" fmla="*/ 0 h 2697173"/>
                  <a:gd name="connsiteX9" fmla="*/ 2772657 w 2772656"/>
                  <a:gd name="connsiteY9" fmla="*/ 0 h 2697173"/>
                  <a:gd name="connsiteX10" fmla="*/ 2772657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2772657" y="0"/>
                    </a:moveTo>
                    <a:lnTo>
                      <a:pt x="2772657" y="2697174"/>
                    </a:lnTo>
                    <a:lnTo>
                      <a:pt x="455666" y="2697174"/>
                    </a:lnTo>
                    <a:cubicBezTo>
                      <a:pt x="372817" y="2697174"/>
                      <a:pt x="304698" y="2629054"/>
                      <a:pt x="304698" y="2546206"/>
                    </a:cubicBezTo>
                    <a:lnTo>
                      <a:pt x="304698" y="1653285"/>
                    </a:lnTo>
                    <a:lnTo>
                      <a:pt x="0" y="1348587"/>
                    </a:lnTo>
                    <a:lnTo>
                      <a:pt x="304698" y="1043889"/>
                    </a:lnTo>
                    <a:lnTo>
                      <a:pt x="304698" y="150968"/>
                    </a:lnTo>
                    <a:cubicBezTo>
                      <a:pt x="304698" y="68120"/>
                      <a:pt x="372817" y="0"/>
                      <a:pt x="455666" y="0"/>
                    </a:cubicBezTo>
                    <a:lnTo>
                      <a:pt x="2772657" y="0"/>
                    </a:lnTo>
                    <a:lnTo>
                      <a:pt x="2772657" y="0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D2ABA7-0983-4C98-8037-A18E281A49F2}"/>
                </a:ext>
              </a:extLst>
            </p:cNvPr>
            <p:cNvSpPr/>
            <p:nvPr/>
          </p:nvSpPr>
          <p:spPr>
            <a:xfrm>
              <a:off x="5302230" y="3639099"/>
              <a:ext cx="657138" cy="29457"/>
            </a:xfrm>
            <a:custGeom>
              <a:avLst/>
              <a:gdLst>
                <a:gd name="connsiteX0" fmla="*/ 1282999 w 1314295"/>
                <a:gd name="connsiteY0" fmla="*/ 58915 h 58914"/>
                <a:gd name="connsiteX1" fmla="*/ 1284839 w 1314295"/>
                <a:gd name="connsiteY1" fmla="*/ 58915 h 58914"/>
                <a:gd name="connsiteX2" fmla="*/ 1314296 w 1314295"/>
                <a:gd name="connsiteY2" fmla="*/ 29457 h 58914"/>
                <a:gd name="connsiteX3" fmla="*/ 1284839 w 1314295"/>
                <a:gd name="connsiteY3" fmla="*/ 0 h 58914"/>
                <a:gd name="connsiteX4" fmla="*/ 1282999 w 1314295"/>
                <a:gd name="connsiteY4" fmla="*/ 0 h 58914"/>
                <a:gd name="connsiteX5" fmla="*/ 1253541 w 1314295"/>
                <a:gd name="connsiteY5" fmla="*/ 29457 h 58914"/>
                <a:gd name="connsiteX6" fmla="*/ 1282999 w 1314295"/>
                <a:gd name="connsiteY6" fmla="*/ 58915 h 58914"/>
                <a:gd name="connsiteX7" fmla="*/ 1282999 w 1314295"/>
                <a:gd name="connsiteY7" fmla="*/ 58915 h 58914"/>
                <a:gd name="connsiteX8" fmla="*/ 1143997 w 1314295"/>
                <a:gd name="connsiteY8" fmla="*/ 58915 h 58914"/>
                <a:gd name="connsiteX9" fmla="*/ 1145838 w 1314295"/>
                <a:gd name="connsiteY9" fmla="*/ 58915 h 58914"/>
                <a:gd name="connsiteX10" fmla="*/ 1175295 w 1314295"/>
                <a:gd name="connsiteY10" fmla="*/ 29457 h 58914"/>
                <a:gd name="connsiteX11" fmla="*/ 1145838 w 1314295"/>
                <a:gd name="connsiteY11" fmla="*/ 0 h 58914"/>
                <a:gd name="connsiteX12" fmla="*/ 1143997 w 1314295"/>
                <a:gd name="connsiteY12" fmla="*/ 0 h 58914"/>
                <a:gd name="connsiteX13" fmla="*/ 1114540 w 1314295"/>
                <a:gd name="connsiteY13" fmla="*/ 29457 h 58914"/>
                <a:gd name="connsiteX14" fmla="*/ 1143997 w 1314295"/>
                <a:gd name="connsiteY14" fmla="*/ 58915 h 58914"/>
                <a:gd name="connsiteX15" fmla="*/ 1143997 w 1314295"/>
                <a:gd name="connsiteY15" fmla="*/ 58915 h 58914"/>
                <a:gd name="connsiteX16" fmla="*/ 1004075 w 1314295"/>
                <a:gd name="connsiteY16" fmla="*/ 58915 h 58914"/>
                <a:gd name="connsiteX17" fmla="*/ 1005916 w 1314295"/>
                <a:gd name="connsiteY17" fmla="*/ 58915 h 58914"/>
                <a:gd name="connsiteX18" fmla="*/ 1035374 w 1314295"/>
                <a:gd name="connsiteY18" fmla="*/ 29457 h 58914"/>
                <a:gd name="connsiteX19" fmla="*/ 1005916 w 1314295"/>
                <a:gd name="connsiteY19" fmla="*/ 0 h 58914"/>
                <a:gd name="connsiteX20" fmla="*/ 1004075 w 1314295"/>
                <a:gd name="connsiteY20" fmla="*/ 0 h 58914"/>
                <a:gd name="connsiteX21" fmla="*/ 974619 w 1314295"/>
                <a:gd name="connsiteY21" fmla="*/ 29457 h 58914"/>
                <a:gd name="connsiteX22" fmla="*/ 1004075 w 1314295"/>
                <a:gd name="connsiteY22" fmla="*/ 58915 h 58914"/>
                <a:gd name="connsiteX23" fmla="*/ 1004075 w 1314295"/>
                <a:gd name="connsiteY23" fmla="*/ 58915 h 58914"/>
                <a:gd name="connsiteX24" fmla="*/ 865075 w 1314295"/>
                <a:gd name="connsiteY24" fmla="*/ 58915 h 58914"/>
                <a:gd name="connsiteX25" fmla="*/ 866915 w 1314295"/>
                <a:gd name="connsiteY25" fmla="*/ 58915 h 58914"/>
                <a:gd name="connsiteX26" fmla="*/ 896373 w 1314295"/>
                <a:gd name="connsiteY26" fmla="*/ 29457 h 58914"/>
                <a:gd name="connsiteX27" fmla="*/ 866915 w 1314295"/>
                <a:gd name="connsiteY27" fmla="*/ 0 h 58914"/>
                <a:gd name="connsiteX28" fmla="*/ 865075 w 1314295"/>
                <a:gd name="connsiteY28" fmla="*/ 0 h 58914"/>
                <a:gd name="connsiteX29" fmla="*/ 835617 w 1314295"/>
                <a:gd name="connsiteY29" fmla="*/ 29457 h 58914"/>
                <a:gd name="connsiteX30" fmla="*/ 865075 w 1314295"/>
                <a:gd name="connsiteY30" fmla="*/ 58915 h 58914"/>
                <a:gd name="connsiteX31" fmla="*/ 865075 w 1314295"/>
                <a:gd name="connsiteY31" fmla="*/ 58915 h 58914"/>
                <a:gd name="connsiteX32" fmla="*/ 725152 w 1314295"/>
                <a:gd name="connsiteY32" fmla="*/ 58915 h 58914"/>
                <a:gd name="connsiteX33" fmla="*/ 726994 w 1314295"/>
                <a:gd name="connsiteY33" fmla="*/ 58915 h 58914"/>
                <a:gd name="connsiteX34" fmla="*/ 756451 w 1314295"/>
                <a:gd name="connsiteY34" fmla="*/ 29457 h 58914"/>
                <a:gd name="connsiteX35" fmla="*/ 726994 w 1314295"/>
                <a:gd name="connsiteY35" fmla="*/ 0 h 58914"/>
                <a:gd name="connsiteX36" fmla="*/ 725152 w 1314295"/>
                <a:gd name="connsiteY36" fmla="*/ 0 h 58914"/>
                <a:gd name="connsiteX37" fmla="*/ 695696 w 1314295"/>
                <a:gd name="connsiteY37" fmla="*/ 29457 h 58914"/>
                <a:gd name="connsiteX38" fmla="*/ 725152 w 1314295"/>
                <a:gd name="connsiteY38" fmla="*/ 58915 h 58914"/>
                <a:gd name="connsiteX39" fmla="*/ 725152 w 1314295"/>
                <a:gd name="connsiteY39" fmla="*/ 58915 h 58914"/>
                <a:gd name="connsiteX40" fmla="*/ 586152 w 1314295"/>
                <a:gd name="connsiteY40" fmla="*/ 58915 h 58914"/>
                <a:gd name="connsiteX41" fmla="*/ 587993 w 1314295"/>
                <a:gd name="connsiteY41" fmla="*/ 58915 h 58914"/>
                <a:gd name="connsiteX42" fmla="*/ 617450 w 1314295"/>
                <a:gd name="connsiteY42" fmla="*/ 29457 h 58914"/>
                <a:gd name="connsiteX43" fmla="*/ 587993 w 1314295"/>
                <a:gd name="connsiteY43" fmla="*/ 0 h 58914"/>
                <a:gd name="connsiteX44" fmla="*/ 586152 w 1314295"/>
                <a:gd name="connsiteY44" fmla="*/ 0 h 58914"/>
                <a:gd name="connsiteX45" fmla="*/ 556695 w 1314295"/>
                <a:gd name="connsiteY45" fmla="*/ 29457 h 58914"/>
                <a:gd name="connsiteX46" fmla="*/ 586152 w 1314295"/>
                <a:gd name="connsiteY46" fmla="*/ 58915 h 58914"/>
                <a:gd name="connsiteX47" fmla="*/ 586152 w 1314295"/>
                <a:gd name="connsiteY47" fmla="*/ 58915 h 58914"/>
                <a:gd name="connsiteX48" fmla="*/ 447151 w 1314295"/>
                <a:gd name="connsiteY48" fmla="*/ 58915 h 58914"/>
                <a:gd name="connsiteX49" fmla="*/ 448991 w 1314295"/>
                <a:gd name="connsiteY49" fmla="*/ 58915 h 58914"/>
                <a:gd name="connsiteX50" fmla="*/ 478449 w 1314295"/>
                <a:gd name="connsiteY50" fmla="*/ 29457 h 58914"/>
                <a:gd name="connsiteX51" fmla="*/ 448991 w 1314295"/>
                <a:gd name="connsiteY51" fmla="*/ 0 h 58914"/>
                <a:gd name="connsiteX52" fmla="*/ 447151 w 1314295"/>
                <a:gd name="connsiteY52" fmla="*/ 0 h 58914"/>
                <a:gd name="connsiteX53" fmla="*/ 417694 w 1314295"/>
                <a:gd name="connsiteY53" fmla="*/ 29457 h 58914"/>
                <a:gd name="connsiteX54" fmla="*/ 447151 w 1314295"/>
                <a:gd name="connsiteY54" fmla="*/ 58915 h 58914"/>
                <a:gd name="connsiteX55" fmla="*/ 447151 w 1314295"/>
                <a:gd name="connsiteY55" fmla="*/ 58915 h 58914"/>
                <a:gd name="connsiteX56" fmla="*/ 307229 w 1314295"/>
                <a:gd name="connsiteY56" fmla="*/ 58915 h 58914"/>
                <a:gd name="connsiteX57" fmla="*/ 309070 w 1314295"/>
                <a:gd name="connsiteY57" fmla="*/ 58915 h 58914"/>
                <a:gd name="connsiteX58" fmla="*/ 338527 w 1314295"/>
                <a:gd name="connsiteY58" fmla="*/ 29457 h 58914"/>
                <a:gd name="connsiteX59" fmla="*/ 309070 w 1314295"/>
                <a:gd name="connsiteY59" fmla="*/ 0 h 58914"/>
                <a:gd name="connsiteX60" fmla="*/ 307229 w 1314295"/>
                <a:gd name="connsiteY60" fmla="*/ 0 h 58914"/>
                <a:gd name="connsiteX61" fmla="*/ 277772 w 1314295"/>
                <a:gd name="connsiteY61" fmla="*/ 29457 h 58914"/>
                <a:gd name="connsiteX62" fmla="*/ 307229 w 1314295"/>
                <a:gd name="connsiteY62" fmla="*/ 58915 h 58914"/>
                <a:gd name="connsiteX63" fmla="*/ 307229 w 1314295"/>
                <a:gd name="connsiteY63" fmla="*/ 58915 h 58914"/>
                <a:gd name="connsiteX64" fmla="*/ 168228 w 1314295"/>
                <a:gd name="connsiteY64" fmla="*/ 58915 h 58914"/>
                <a:gd name="connsiteX65" fmla="*/ 170069 w 1314295"/>
                <a:gd name="connsiteY65" fmla="*/ 58915 h 58914"/>
                <a:gd name="connsiteX66" fmla="*/ 199526 w 1314295"/>
                <a:gd name="connsiteY66" fmla="*/ 29457 h 58914"/>
                <a:gd name="connsiteX67" fmla="*/ 170069 w 1314295"/>
                <a:gd name="connsiteY67" fmla="*/ 0 h 58914"/>
                <a:gd name="connsiteX68" fmla="*/ 168228 w 1314295"/>
                <a:gd name="connsiteY68" fmla="*/ 0 h 58914"/>
                <a:gd name="connsiteX69" fmla="*/ 138771 w 1314295"/>
                <a:gd name="connsiteY69" fmla="*/ 29457 h 58914"/>
                <a:gd name="connsiteX70" fmla="*/ 168228 w 1314295"/>
                <a:gd name="connsiteY70" fmla="*/ 58915 h 58914"/>
                <a:gd name="connsiteX71" fmla="*/ 168228 w 1314295"/>
                <a:gd name="connsiteY71" fmla="*/ 58915 h 58914"/>
                <a:gd name="connsiteX72" fmla="*/ 28306 w 1314295"/>
                <a:gd name="connsiteY72" fmla="*/ 58915 h 58914"/>
                <a:gd name="connsiteX73" fmla="*/ 30148 w 1314295"/>
                <a:gd name="connsiteY73" fmla="*/ 58915 h 58914"/>
                <a:gd name="connsiteX74" fmla="*/ 30148 w 1314295"/>
                <a:gd name="connsiteY74" fmla="*/ 920 h 58914"/>
                <a:gd name="connsiteX75" fmla="*/ 28306 w 1314295"/>
                <a:gd name="connsiteY75" fmla="*/ 920 h 58914"/>
                <a:gd name="connsiteX76" fmla="*/ 28306 w 1314295"/>
                <a:gd name="connsiteY76" fmla="*/ 58915 h 58914"/>
                <a:gd name="connsiteX77" fmla="*/ 28306 w 1314295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295" h="58914">
                  <a:moveTo>
                    <a:pt x="1282999" y="58915"/>
                  </a:moveTo>
                  <a:lnTo>
                    <a:pt x="1284839" y="58915"/>
                  </a:lnTo>
                  <a:cubicBezTo>
                    <a:pt x="1300488" y="58915"/>
                    <a:pt x="1314296" y="46027"/>
                    <a:pt x="1314296" y="29457"/>
                  </a:cubicBezTo>
                  <a:cubicBezTo>
                    <a:pt x="1314296" y="12888"/>
                    <a:pt x="1301409" y="0"/>
                    <a:pt x="1284839" y="0"/>
                  </a:cubicBezTo>
                  <a:lnTo>
                    <a:pt x="1282999" y="0"/>
                  </a:lnTo>
                  <a:cubicBezTo>
                    <a:pt x="1267349" y="0"/>
                    <a:pt x="1253541" y="12888"/>
                    <a:pt x="1253541" y="29457"/>
                  </a:cubicBezTo>
                  <a:cubicBezTo>
                    <a:pt x="1253541" y="45107"/>
                    <a:pt x="1266429" y="58915"/>
                    <a:pt x="1282999" y="58915"/>
                  </a:cubicBezTo>
                  <a:lnTo>
                    <a:pt x="1282999" y="58915"/>
                  </a:lnTo>
                  <a:close/>
                  <a:moveTo>
                    <a:pt x="1143997" y="58915"/>
                  </a:moveTo>
                  <a:lnTo>
                    <a:pt x="1145838" y="58915"/>
                  </a:lnTo>
                  <a:cubicBezTo>
                    <a:pt x="1161487" y="58915"/>
                    <a:pt x="1175295" y="46027"/>
                    <a:pt x="1175295" y="29457"/>
                  </a:cubicBezTo>
                  <a:cubicBezTo>
                    <a:pt x="1175295" y="12888"/>
                    <a:pt x="1162407" y="0"/>
                    <a:pt x="1145838" y="0"/>
                  </a:cubicBezTo>
                  <a:lnTo>
                    <a:pt x="1143997" y="0"/>
                  </a:lnTo>
                  <a:cubicBezTo>
                    <a:pt x="1127428" y="0"/>
                    <a:pt x="1114540" y="12888"/>
                    <a:pt x="1114540" y="29457"/>
                  </a:cubicBezTo>
                  <a:cubicBezTo>
                    <a:pt x="1114540" y="45107"/>
                    <a:pt x="1127428" y="58915"/>
                    <a:pt x="1143997" y="58915"/>
                  </a:cubicBezTo>
                  <a:lnTo>
                    <a:pt x="1143997" y="58915"/>
                  </a:lnTo>
                  <a:close/>
                  <a:moveTo>
                    <a:pt x="1004075" y="58915"/>
                  </a:moveTo>
                  <a:lnTo>
                    <a:pt x="1005916" y="58915"/>
                  </a:lnTo>
                  <a:cubicBezTo>
                    <a:pt x="1022486" y="58915"/>
                    <a:pt x="1035374" y="46027"/>
                    <a:pt x="1035374" y="29457"/>
                  </a:cubicBezTo>
                  <a:cubicBezTo>
                    <a:pt x="1035374" y="12888"/>
                    <a:pt x="1022486" y="0"/>
                    <a:pt x="1005916" y="0"/>
                  </a:cubicBezTo>
                  <a:lnTo>
                    <a:pt x="1004075" y="0"/>
                  </a:lnTo>
                  <a:cubicBezTo>
                    <a:pt x="988427" y="0"/>
                    <a:pt x="974619" y="12888"/>
                    <a:pt x="974619" y="29457"/>
                  </a:cubicBezTo>
                  <a:cubicBezTo>
                    <a:pt x="975539" y="45107"/>
                    <a:pt x="988427" y="58915"/>
                    <a:pt x="1004075" y="58915"/>
                  </a:cubicBezTo>
                  <a:lnTo>
                    <a:pt x="1004075" y="58915"/>
                  </a:lnTo>
                  <a:close/>
                  <a:moveTo>
                    <a:pt x="865075" y="58915"/>
                  </a:moveTo>
                  <a:lnTo>
                    <a:pt x="866915" y="58915"/>
                  </a:lnTo>
                  <a:cubicBezTo>
                    <a:pt x="882565" y="58915"/>
                    <a:pt x="896373" y="46027"/>
                    <a:pt x="896373" y="29457"/>
                  </a:cubicBezTo>
                  <a:cubicBezTo>
                    <a:pt x="896373" y="12888"/>
                    <a:pt x="883485" y="0"/>
                    <a:pt x="866915" y="0"/>
                  </a:cubicBezTo>
                  <a:lnTo>
                    <a:pt x="865075" y="0"/>
                  </a:lnTo>
                  <a:cubicBezTo>
                    <a:pt x="849425" y="0"/>
                    <a:pt x="835617" y="12888"/>
                    <a:pt x="835617" y="29457"/>
                  </a:cubicBezTo>
                  <a:cubicBezTo>
                    <a:pt x="835617" y="45107"/>
                    <a:pt x="848505" y="58915"/>
                    <a:pt x="865075" y="58915"/>
                  </a:cubicBezTo>
                  <a:lnTo>
                    <a:pt x="865075" y="58915"/>
                  </a:lnTo>
                  <a:close/>
                  <a:moveTo>
                    <a:pt x="725152" y="58915"/>
                  </a:moveTo>
                  <a:lnTo>
                    <a:pt x="726994" y="58915"/>
                  </a:lnTo>
                  <a:cubicBezTo>
                    <a:pt x="742643" y="58915"/>
                    <a:pt x="756451" y="46027"/>
                    <a:pt x="756451" y="29457"/>
                  </a:cubicBezTo>
                  <a:cubicBezTo>
                    <a:pt x="756451" y="12888"/>
                    <a:pt x="743563" y="0"/>
                    <a:pt x="726994" y="0"/>
                  </a:cubicBezTo>
                  <a:lnTo>
                    <a:pt x="725152" y="0"/>
                  </a:lnTo>
                  <a:cubicBezTo>
                    <a:pt x="709504" y="0"/>
                    <a:pt x="695696" y="12888"/>
                    <a:pt x="695696" y="29457"/>
                  </a:cubicBezTo>
                  <a:cubicBezTo>
                    <a:pt x="696616" y="45107"/>
                    <a:pt x="709504" y="58915"/>
                    <a:pt x="725152" y="58915"/>
                  </a:cubicBezTo>
                  <a:lnTo>
                    <a:pt x="725152" y="58915"/>
                  </a:lnTo>
                  <a:close/>
                  <a:moveTo>
                    <a:pt x="586152" y="58915"/>
                  </a:moveTo>
                  <a:lnTo>
                    <a:pt x="587993" y="58915"/>
                  </a:lnTo>
                  <a:cubicBezTo>
                    <a:pt x="603642" y="58915"/>
                    <a:pt x="617450" y="46027"/>
                    <a:pt x="617450" y="29457"/>
                  </a:cubicBezTo>
                  <a:cubicBezTo>
                    <a:pt x="617450" y="12888"/>
                    <a:pt x="604562" y="0"/>
                    <a:pt x="587993" y="0"/>
                  </a:cubicBezTo>
                  <a:lnTo>
                    <a:pt x="586152" y="0"/>
                  </a:lnTo>
                  <a:cubicBezTo>
                    <a:pt x="570503" y="0"/>
                    <a:pt x="556695" y="12888"/>
                    <a:pt x="556695" y="29457"/>
                  </a:cubicBezTo>
                  <a:cubicBezTo>
                    <a:pt x="556695" y="45107"/>
                    <a:pt x="569583" y="58915"/>
                    <a:pt x="586152" y="58915"/>
                  </a:cubicBezTo>
                  <a:lnTo>
                    <a:pt x="586152" y="58915"/>
                  </a:lnTo>
                  <a:close/>
                  <a:moveTo>
                    <a:pt x="447151" y="58915"/>
                  </a:moveTo>
                  <a:lnTo>
                    <a:pt x="448991" y="58915"/>
                  </a:lnTo>
                  <a:cubicBezTo>
                    <a:pt x="465561" y="58915"/>
                    <a:pt x="478449" y="46027"/>
                    <a:pt x="478449" y="29457"/>
                  </a:cubicBezTo>
                  <a:cubicBezTo>
                    <a:pt x="478449" y="12888"/>
                    <a:pt x="465561" y="0"/>
                    <a:pt x="448991" y="0"/>
                  </a:cubicBezTo>
                  <a:lnTo>
                    <a:pt x="447151" y="0"/>
                  </a:lnTo>
                  <a:cubicBezTo>
                    <a:pt x="431502" y="0"/>
                    <a:pt x="417694" y="12888"/>
                    <a:pt x="417694" y="29457"/>
                  </a:cubicBezTo>
                  <a:cubicBezTo>
                    <a:pt x="417694" y="45107"/>
                    <a:pt x="430581" y="58915"/>
                    <a:pt x="447151" y="58915"/>
                  </a:cubicBezTo>
                  <a:lnTo>
                    <a:pt x="447151" y="58915"/>
                  </a:lnTo>
                  <a:close/>
                  <a:moveTo>
                    <a:pt x="307229" y="58915"/>
                  </a:moveTo>
                  <a:lnTo>
                    <a:pt x="309070" y="58915"/>
                  </a:lnTo>
                  <a:cubicBezTo>
                    <a:pt x="324719" y="58915"/>
                    <a:pt x="338527" y="46027"/>
                    <a:pt x="338527" y="29457"/>
                  </a:cubicBezTo>
                  <a:cubicBezTo>
                    <a:pt x="338527" y="12888"/>
                    <a:pt x="325640" y="0"/>
                    <a:pt x="309070" y="0"/>
                  </a:cubicBezTo>
                  <a:lnTo>
                    <a:pt x="307229" y="0"/>
                  </a:lnTo>
                  <a:cubicBezTo>
                    <a:pt x="291580" y="0"/>
                    <a:pt x="277772" y="12888"/>
                    <a:pt x="277772" y="29457"/>
                  </a:cubicBezTo>
                  <a:cubicBezTo>
                    <a:pt x="277772" y="45107"/>
                    <a:pt x="291580" y="58915"/>
                    <a:pt x="307229" y="58915"/>
                  </a:cubicBezTo>
                  <a:lnTo>
                    <a:pt x="307229" y="58915"/>
                  </a:lnTo>
                  <a:close/>
                  <a:moveTo>
                    <a:pt x="168228" y="58915"/>
                  </a:moveTo>
                  <a:lnTo>
                    <a:pt x="170069" y="58915"/>
                  </a:lnTo>
                  <a:cubicBezTo>
                    <a:pt x="185718" y="58915"/>
                    <a:pt x="199526" y="46027"/>
                    <a:pt x="199526" y="29457"/>
                  </a:cubicBezTo>
                  <a:cubicBezTo>
                    <a:pt x="199526" y="12888"/>
                    <a:pt x="186639" y="0"/>
                    <a:pt x="170069" y="0"/>
                  </a:cubicBezTo>
                  <a:lnTo>
                    <a:pt x="168228" y="0"/>
                  </a:lnTo>
                  <a:cubicBezTo>
                    <a:pt x="152579" y="0"/>
                    <a:pt x="138771" y="12888"/>
                    <a:pt x="138771" y="29457"/>
                  </a:cubicBezTo>
                  <a:cubicBezTo>
                    <a:pt x="138771" y="45107"/>
                    <a:pt x="151659" y="58915"/>
                    <a:pt x="168228" y="58915"/>
                  </a:cubicBezTo>
                  <a:lnTo>
                    <a:pt x="168228" y="58915"/>
                  </a:lnTo>
                  <a:close/>
                  <a:moveTo>
                    <a:pt x="28306" y="58915"/>
                  </a:moveTo>
                  <a:lnTo>
                    <a:pt x="30148" y="58915"/>
                  </a:lnTo>
                  <a:cubicBezTo>
                    <a:pt x="68810" y="58915"/>
                    <a:pt x="68810" y="920"/>
                    <a:pt x="30148" y="920"/>
                  </a:cubicBezTo>
                  <a:lnTo>
                    <a:pt x="28306" y="920"/>
                  </a:lnTo>
                  <a:cubicBezTo>
                    <a:pt x="-9435" y="0"/>
                    <a:pt x="-9435" y="58915"/>
                    <a:pt x="28306" y="58915"/>
                  </a:cubicBezTo>
                  <a:lnTo>
                    <a:pt x="28306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C6398D6-8FF1-47A9-9FE5-39000598695A}"/>
                </a:ext>
              </a:extLst>
            </p:cNvPr>
            <p:cNvSpPr/>
            <p:nvPr/>
          </p:nvSpPr>
          <p:spPr>
            <a:xfrm>
              <a:off x="6494653" y="4236518"/>
              <a:ext cx="2139297" cy="1528070"/>
            </a:xfrm>
            <a:custGeom>
              <a:avLst/>
              <a:gdLst>
                <a:gd name="connsiteX0" fmla="*/ 329553 w 4278655"/>
                <a:gd name="connsiteY0" fmla="*/ 2876679 h 3056183"/>
                <a:gd name="connsiteX1" fmla="*/ 3568001 w 4278655"/>
                <a:gd name="connsiteY1" fmla="*/ 2876679 h 3056183"/>
                <a:gd name="connsiteX2" fmla="*/ 3718969 w 4278655"/>
                <a:gd name="connsiteY2" fmla="*/ 2725710 h 3056183"/>
                <a:gd name="connsiteX3" fmla="*/ 3718969 w 4278655"/>
                <a:gd name="connsiteY3" fmla="*/ 1832789 h 3056183"/>
                <a:gd name="connsiteX4" fmla="*/ 4023667 w 4278655"/>
                <a:gd name="connsiteY4" fmla="*/ 1528092 h 3056183"/>
                <a:gd name="connsiteX5" fmla="*/ 3718969 w 4278655"/>
                <a:gd name="connsiteY5" fmla="*/ 1223393 h 3056183"/>
                <a:gd name="connsiteX6" fmla="*/ 3718969 w 4278655"/>
                <a:gd name="connsiteY6" fmla="*/ 330473 h 3056183"/>
                <a:gd name="connsiteX7" fmla="*/ 3568001 w 4278655"/>
                <a:gd name="connsiteY7" fmla="*/ 179505 h 3056183"/>
                <a:gd name="connsiteX8" fmla="*/ 329553 w 4278655"/>
                <a:gd name="connsiteY8" fmla="*/ 179505 h 3056183"/>
                <a:gd name="connsiteX9" fmla="*/ 178584 w 4278655"/>
                <a:gd name="connsiteY9" fmla="*/ 330473 h 3056183"/>
                <a:gd name="connsiteX10" fmla="*/ 178584 w 4278655"/>
                <a:gd name="connsiteY10" fmla="*/ 2725710 h 3056183"/>
                <a:gd name="connsiteX11" fmla="*/ 329553 w 4278655"/>
                <a:gd name="connsiteY11" fmla="*/ 2876679 h 3056183"/>
                <a:gd name="connsiteX12" fmla="*/ 329553 w 4278655"/>
                <a:gd name="connsiteY12" fmla="*/ 2876679 h 3056183"/>
                <a:gd name="connsiteX13" fmla="*/ 3568921 w 4278655"/>
                <a:gd name="connsiteY13" fmla="*/ 3056183 h 3056183"/>
                <a:gd name="connsiteX14" fmla="*/ 330473 w 4278655"/>
                <a:gd name="connsiteY14" fmla="*/ 3056183 h 3056183"/>
                <a:gd name="connsiteX15" fmla="*/ 0 w 4278655"/>
                <a:gd name="connsiteY15" fmla="*/ 2725710 h 3056183"/>
                <a:gd name="connsiteX16" fmla="*/ 0 w 4278655"/>
                <a:gd name="connsiteY16" fmla="*/ 330473 h 3056183"/>
                <a:gd name="connsiteX17" fmla="*/ 330473 w 4278655"/>
                <a:gd name="connsiteY17" fmla="*/ 0 h 3056183"/>
                <a:gd name="connsiteX18" fmla="*/ 3568921 w 4278655"/>
                <a:gd name="connsiteY18" fmla="*/ 0 h 3056183"/>
                <a:gd name="connsiteX19" fmla="*/ 3899394 w 4278655"/>
                <a:gd name="connsiteY19" fmla="*/ 330473 h 3056183"/>
                <a:gd name="connsiteX20" fmla="*/ 3899394 w 4278655"/>
                <a:gd name="connsiteY20" fmla="*/ 1148830 h 3056183"/>
                <a:gd name="connsiteX21" fmla="*/ 4278656 w 4278655"/>
                <a:gd name="connsiteY21" fmla="*/ 1528092 h 3056183"/>
                <a:gd name="connsiteX22" fmla="*/ 3899394 w 4278655"/>
                <a:gd name="connsiteY22" fmla="*/ 1907353 h 3056183"/>
                <a:gd name="connsiteX23" fmla="*/ 3899394 w 4278655"/>
                <a:gd name="connsiteY23" fmla="*/ 2725710 h 3056183"/>
                <a:gd name="connsiteX24" fmla="*/ 3568921 w 4278655"/>
                <a:gd name="connsiteY24" fmla="*/ 3056183 h 3056183"/>
                <a:gd name="connsiteX25" fmla="*/ 3568921 w 4278655"/>
                <a:gd name="connsiteY25" fmla="*/ 3056183 h 30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78655" h="3056183">
                  <a:moveTo>
                    <a:pt x="329553" y="2876679"/>
                  </a:moveTo>
                  <a:lnTo>
                    <a:pt x="3568001" y="2876679"/>
                  </a:lnTo>
                  <a:cubicBezTo>
                    <a:pt x="3650849" y="2876679"/>
                    <a:pt x="3718969" y="2808559"/>
                    <a:pt x="3718969" y="2725710"/>
                  </a:cubicBezTo>
                  <a:lnTo>
                    <a:pt x="3718969" y="1832789"/>
                  </a:lnTo>
                  <a:lnTo>
                    <a:pt x="4023667" y="1528092"/>
                  </a:lnTo>
                  <a:lnTo>
                    <a:pt x="3718969" y="1223393"/>
                  </a:lnTo>
                  <a:lnTo>
                    <a:pt x="3718969" y="330473"/>
                  </a:lnTo>
                  <a:cubicBezTo>
                    <a:pt x="3718969" y="247625"/>
                    <a:pt x="3650849" y="179505"/>
                    <a:pt x="3568001" y="179505"/>
                  </a:cubicBezTo>
                  <a:lnTo>
                    <a:pt x="329553" y="179505"/>
                  </a:lnTo>
                  <a:cubicBezTo>
                    <a:pt x="246704" y="179505"/>
                    <a:pt x="178584" y="247625"/>
                    <a:pt x="178584" y="330473"/>
                  </a:cubicBezTo>
                  <a:lnTo>
                    <a:pt x="178584" y="2725710"/>
                  </a:lnTo>
                  <a:cubicBezTo>
                    <a:pt x="179505" y="2808559"/>
                    <a:pt x="247625" y="2876679"/>
                    <a:pt x="329553" y="2876679"/>
                  </a:cubicBezTo>
                  <a:lnTo>
                    <a:pt x="329553" y="2876679"/>
                  </a:lnTo>
                  <a:close/>
                  <a:moveTo>
                    <a:pt x="3568921" y="3056183"/>
                  </a:moveTo>
                  <a:lnTo>
                    <a:pt x="330473" y="3056183"/>
                  </a:lnTo>
                  <a:cubicBezTo>
                    <a:pt x="148206" y="3056183"/>
                    <a:pt x="0" y="2907976"/>
                    <a:pt x="0" y="2725710"/>
                  </a:cubicBezTo>
                  <a:lnTo>
                    <a:pt x="0" y="330473"/>
                  </a:lnTo>
                  <a:cubicBezTo>
                    <a:pt x="0" y="148207"/>
                    <a:pt x="148206" y="0"/>
                    <a:pt x="330473" y="0"/>
                  </a:cubicBezTo>
                  <a:lnTo>
                    <a:pt x="3568921" y="0"/>
                  </a:lnTo>
                  <a:cubicBezTo>
                    <a:pt x="3751188" y="0"/>
                    <a:pt x="3899394" y="149127"/>
                    <a:pt x="3899394" y="330473"/>
                  </a:cubicBezTo>
                  <a:lnTo>
                    <a:pt x="3899394" y="1148830"/>
                  </a:lnTo>
                  <a:lnTo>
                    <a:pt x="4278656" y="1528092"/>
                  </a:lnTo>
                  <a:lnTo>
                    <a:pt x="3899394" y="1907353"/>
                  </a:lnTo>
                  <a:lnTo>
                    <a:pt x="3899394" y="2725710"/>
                  </a:lnTo>
                  <a:cubicBezTo>
                    <a:pt x="3899394" y="2907976"/>
                    <a:pt x="3750268" y="3056183"/>
                    <a:pt x="3568921" y="3056183"/>
                  </a:cubicBezTo>
                  <a:lnTo>
                    <a:pt x="3568921" y="3056183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7B39FB-69B9-4ADC-A964-B5D2A3554AE4}"/>
                </a:ext>
              </a:extLst>
            </p:cNvPr>
            <p:cNvSpPr/>
            <p:nvPr/>
          </p:nvSpPr>
          <p:spPr>
            <a:xfrm>
              <a:off x="7101176" y="4326269"/>
              <a:ext cx="1386308" cy="1348567"/>
            </a:xfrm>
            <a:custGeom>
              <a:avLst/>
              <a:gdLst>
                <a:gd name="connsiteX0" fmla="*/ 0 w 2772656"/>
                <a:gd name="connsiteY0" fmla="*/ 0 h 2697173"/>
                <a:gd name="connsiteX1" fmla="*/ 0 w 2772656"/>
                <a:gd name="connsiteY1" fmla="*/ 2697174 h 2697173"/>
                <a:gd name="connsiteX2" fmla="*/ 2316991 w 2772656"/>
                <a:gd name="connsiteY2" fmla="*/ 2697174 h 2697173"/>
                <a:gd name="connsiteX3" fmla="*/ 2467959 w 2772656"/>
                <a:gd name="connsiteY3" fmla="*/ 2546206 h 2697173"/>
                <a:gd name="connsiteX4" fmla="*/ 2467959 w 2772656"/>
                <a:gd name="connsiteY4" fmla="*/ 1653285 h 2697173"/>
                <a:gd name="connsiteX5" fmla="*/ 2772657 w 2772656"/>
                <a:gd name="connsiteY5" fmla="*/ 1348587 h 2697173"/>
                <a:gd name="connsiteX6" fmla="*/ 2467959 w 2772656"/>
                <a:gd name="connsiteY6" fmla="*/ 1043889 h 2697173"/>
                <a:gd name="connsiteX7" fmla="*/ 2467959 w 2772656"/>
                <a:gd name="connsiteY7" fmla="*/ 150968 h 2697173"/>
                <a:gd name="connsiteX8" fmla="*/ 2316991 w 2772656"/>
                <a:gd name="connsiteY8" fmla="*/ 0 h 2697173"/>
                <a:gd name="connsiteX9" fmla="*/ 0 w 2772656"/>
                <a:gd name="connsiteY9" fmla="*/ 0 h 2697173"/>
                <a:gd name="connsiteX10" fmla="*/ 0 w 2772656"/>
                <a:gd name="connsiteY10" fmla="*/ 0 h 269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656" h="2697173">
                  <a:moveTo>
                    <a:pt x="0" y="0"/>
                  </a:moveTo>
                  <a:lnTo>
                    <a:pt x="0" y="2697174"/>
                  </a:lnTo>
                  <a:lnTo>
                    <a:pt x="2316991" y="2697174"/>
                  </a:lnTo>
                  <a:cubicBezTo>
                    <a:pt x="2399839" y="2697174"/>
                    <a:pt x="2467959" y="2629054"/>
                    <a:pt x="2467959" y="2546206"/>
                  </a:cubicBezTo>
                  <a:lnTo>
                    <a:pt x="2467959" y="1653285"/>
                  </a:lnTo>
                  <a:lnTo>
                    <a:pt x="2772657" y="1348587"/>
                  </a:lnTo>
                  <a:lnTo>
                    <a:pt x="2467959" y="1043889"/>
                  </a:lnTo>
                  <a:lnTo>
                    <a:pt x="2467959" y="150968"/>
                  </a:lnTo>
                  <a:cubicBezTo>
                    <a:pt x="2467959" y="68120"/>
                    <a:pt x="2399839" y="0"/>
                    <a:pt x="2316991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B6CA30-CD5E-41D6-8A27-252BB52BAF14}"/>
                </a:ext>
              </a:extLst>
            </p:cNvPr>
            <p:cNvSpPr/>
            <p:nvPr/>
          </p:nvSpPr>
          <p:spPr>
            <a:xfrm>
              <a:off x="7443253" y="4734522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78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5393707" y="1684366"/>
              <a:ext cx="474070" cy="539427"/>
              <a:chOff x="9414739" y="3809181"/>
              <a:chExt cx="948153" cy="1078869"/>
            </a:xfrm>
            <a:solidFill>
              <a:srgbClr val="FFFFFF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8F5321F-D2AA-4C39-A482-8F90F5C0AB9B}"/>
                  </a:ext>
                </a:extLst>
              </p:cNvPr>
              <p:cNvSpPr/>
              <p:nvPr/>
            </p:nvSpPr>
            <p:spPr>
              <a:xfrm>
                <a:off x="9757179" y="3809181"/>
                <a:ext cx="263273" cy="263273"/>
              </a:xfrm>
              <a:custGeom>
                <a:avLst/>
                <a:gdLst>
                  <a:gd name="connsiteX0" fmla="*/ 131637 w 263273"/>
                  <a:gd name="connsiteY0" fmla="*/ 197915 h 263273"/>
                  <a:gd name="connsiteX1" fmla="*/ 65358 w 263273"/>
                  <a:gd name="connsiteY1" fmla="*/ 131637 h 263273"/>
                  <a:gd name="connsiteX2" fmla="*/ 131637 w 263273"/>
                  <a:gd name="connsiteY2" fmla="*/ 65358 h 263273"/>
                  <a:gd name="connsiteX3" fmla="*/ 197915 w 263273"/>
                  <a:gd name="connsiteY3" fmla="*/ 131637 h 263273"/>
                  <a:gd name="connsiteX4" fmla="*/ 131637 w 263273"/>
                  <a:gd name="connsiteY4" fmla="*/ 197915 h 263273"/>
                  <a:gd name="connsiteX5" fmla="*/ 131637 w 263273"/>
                  <a:gd name="connsiteY5" fmla="*/ 197915 h 263273"/>
                  <a:gd name="connsiteX6" fmla="*/ 263273 w 263273"/>
                  <a:gd name="connsiteY6" fmla="*/ 131637 h 263273"/>
                  <a:gd name="connsiteX7" fmla="*/ 131637 w 263273"/>
                  <a:gd name="connsiteY7" fmla="*/ 0 h 263273"/>
                  <a:gd name="connsiteX8" fmla="*/ 0 w 263273"/>
                  <a:gd name="connsiteY8" fmla="*/ 131637 h 263273"/>
                  <a:gd name="connsiteX9" fmla="*/ 88371 w 263273"/>
                  <a:gd name="connsiteY9" fmla="*/ 255909 h 263273"/>
                  <a:gd name="connsiteX10" fmla="*/ 132558 w 263273"/>
                  <a:gd name="connsiteY10" fmla="*/ 263274 h 263273"/>
                  <a:gd name="connsiteX11" fmla="*/ 176743 w 263273"/>
                  <a:gd name="connsiteY11" fmla="*/ 255909 h 263273"/>
                  <a:gd name="connsiteX12" fmla="*/ 263273 w 263273"/>
                  <a:gd name="connsiteY12" fmla="*/ 131637 h 263273"/>
                  <a:gd name="connsiteX13" fmla="*/ 263273 w 263273"/>
                  <a:gd name="connsiteY13" fmla="*/ 131637 h 26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273" h="263273">
                    <a:moveTo>
                      <a:pt x="131637" y="197915"/>
                    </a:moveTo>
                    <a:cubicBezTo>
                      <a:pt x="94816" y="197915"/>
                      <a:pt x="65358" y="168458"/>
                      <a:pt x="65358" y="131637"/>
                    </a:cubicBezTo>
                    <a:cubicBezTo>
                      <a:pt x="65358" y="94815"/>
                      <a:pt x="94816" y="65358"/>
                      <a:pt x="131637" y="65358"/>
                    </a:cubicBezTo>
                    <a:cubicBezTo>
                      <a:pt x="168459" y="65358"/>
                      <a:pt x="197915" y="94815"/>
                      <a:pt x="197915" y="131637"/>
                    </a:cubicBezTo>
                    <a:cubicBezTo>
                      <a:pt x="197915" y="168458"/>
                      <a:pt x="168459" y="197915"/>
                      <a:pt x="131637" y="197915"/>
                    </a:cubicBezTo>
                    <a:lnTo>
                      <a:pt x="131637" y="197915"/>
                    </a:lnTo>
                    <a:close/>
                    <a:moveTo>
                      <a:pt x="263273" y="131637"/>
                    </a:moveTo>
                    <a:cubicBezTo>
                      <a:pt x="263273" y="58915"/>
                      <a:pt x="204359" y="0"/>
                      <a:pt x="131637" y="0"/>
                    </a:cubicBezTo>
                    <a:cubicBezTo>
                      <a:pt x="58915" y="0"/>
                      <a:pt x="0" y="58915"/>
                      <a:pt x="0" y="131637"/>
                    </a:cubicBezTo>
                    <a:cubicBezTo>
                      <a:pt x="0" y="188710"/>
                      <a:pt x="36821" y="237499"/>
                      <a:pt x="88371" y="255909"/>
                    </a:cubicBezTo>
                    <a:cubicBezTo>
                      <a:pt x="102179" y="260512"/>
                      <a:pt x="116908" y="263274"/>
                      <a:pt x="132558" y="263274"/>
                    </a:cubicBezTo>
                    <a:cubicBezTo>
                      <a:pt x="148206" y="263274"/>
                      <a:pt x="162935" y="260512"/>
                      <a:pt x="176743" y="255909"/>
                    </a:cubicBezTo>
                    <a:cubicBezTo>
                      <a:pt x="226452" y="238419"/>
                      <a:pt x="263273" y="189631"/>
                      <a:pt x="263273" y="131637"/>
                    </a:cubicBezTo>
                    <a:lnTo>
                      <a:pt x="263273" y="131637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50322BD-242A-41FF-BC9D-F5776B8F06A0}"/>
                  </a:ext>
                </a:extLst>
              </p:cNvPr>
              <p:cNvSpPr/>
              <p:nvPr/>
            </p:nvSpPr>
            <p:spPr>
              <a:xfrm>
                <a:off x="9414739" y="4389119"/>
                <a:ext cx="173060" cy="158332"/>
              </a:xfrm>
              <a:custGeom>
                <a:avLst/>
                <a:gdLst>
                  <a:gd name="connsiteX0" fmla="*/ 107703 w 173060"/>
                  <a:gd name="connsiteY0" fmla="*/ 0 h 158332"/>
                  <a:gd name="connsiteX1" fmla="*/ 54311 w 173060"/>
                  <a:gd name="connsiteY1" fmla="*/ 67199 h 158332"/>
                  <a:gd name="connsiteX2" fmla="*/ 0 w 173060"/>
                  <a:gd name="connsiteY2" fmla="*/ 133478 h 158332"/>
                  <a:gd name="connsiteX3" fmla="*/ 86530 w 173060"/>
                  <a:gd name="connsiteY3" fmla="*/ 146366 h 158332"/>
                  <a:gd name="connsiteX4" fmla="*/ 173061 w 173060"/>
                  <a:gd name="connsiteY4" fmla="*/ 158332 h 158332"/>
                  <a:gd name="connsiteX5" fmla="*/ 140842 w 173060"/>
                  <a:gd name="connsiteY5" fmla="*/ 79166 h 158332"/>
                  <a:gd name="connsiteX6" fmla="*/ 107703 w 173060"/>
                  <a:gd name="connsiteY6" fmla="*/ 0 h 1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60" h="158332">
                    <a:moveTo>
                      <a:pt x="107703" y="0"/>
                    </a:moveTo>
                    <a:lnTo>
                      <a:pt x="54311" y="67199"/>
                    </a:lnTo>
                    <a:lnTo>
                      <a:pt x="0" y="133478"/>
                    </a:lnTo>
                    <a:lnTo>
                      <a:pt x="86530" y="146366"/>
                    </a:lnTo>
                    <a:lnTo>
                      <a:pt x="173061" y="158332"/>
                    </a:lnTo>
                    <a:lnTo>
                      <a:pt x="140842" y="79166"/>
                    </a:lnTo>
                    <a:lnTo>
                      <a:pt x="1077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F27C11-E2CB-4DE1-ADA3-FE2CE5DB212A}"/>
                  </a:ext>
                </a:extLst>
              </p:cNvPr>
              <p:cNvSpPr/>
              <p:nvPr/>
            </p:nvSpPr>
            <p:spPr>
              <a:xfrm>
                <a:off x="10189831" y="4389119"/>
                <a:ext cx="173061" cy="158332"/>
              </a:xfrm>
              <a:custGeom>
                <a:avLst/>
                <a:gdLst>
                  <a:gd name="connsiteX0" fmla="*/ 173061 w 173061"/>
                  <a:gd name="connsiteY0" fmla="*/ 133478 h 158332"/>
                  <a:gd name="connsiteX1" fmla="*/ 118749 w 173061"/>
                  <a:gd name="connsiteY1" fmla="*/ 67199 h 158332"/>
                  <a:gd name="connsiteX2" fmla="*/ 65358 w 173061"/>
                  <a:gd name="connsiteY2" fmla="*/ 0 h 158332"/>
                  <a:gd name="connsiteX3" fmla="*/ 32219 w 173061"/>
                  <a:gd name="connsiteY3" fmla="*/ 79166 h 158332"/>
                  <a:gd name="connsiteX4" fmla="*/ 0 w 173061"/>
                  <a:gd name="connsiteY4" fmla="*/ 158332 h 158332"/>
                  <a:gd name="connsiteX5" fmla="*/ 86531 w 173061"/>
                  <a:gd name="connsiteY5" fmla="*/ 146366 h 158332"/>
                  <a:gd name="connsiteX6" fmla="*/ 173061 w 173061"/>
                  <a:gd name="connsiteY6" fmla="*/ 133478 h 1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61" h="158332">
                    <a:moveTo>
                      <a:pt x="173061" y="133478"/>
                    </a:moveTo>
                    <a:lnTo>
                      <a:pt x="118749" y="67199"/>
                    </a:lnTo>
                    <a:lnTo>
                      <a:pt x="65358" y="0"/>
                    </a:lnTo>
                    <a:lnTo>
                      <a:pt x="32219" y="79166"/>
                    </a:lnTo>
                    <a:lnTo>
                      <a:pt x="0" y="158332"/>
                    </a:lnTo>
                    <a:lnTo>
                      <a:pt x="86531" y="146366"/>
                    </a:lnTo>
                    <a:lnTo>
                      <a:pt x="173061" y="133478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98DDDC-5D09-44E4-827B-C6DBCC2158F1}"/>
                  </a:ext>
                </a:extLst>
              </p:cNvPr>
              <p:cNvSpPr/>
              <p:nvPr/>
            </p:nvSpPr>
            <p:spPr>
              <a:xfrm>
                <a:off x="9450105" y="4091786"/>
                <a:ext cx="878342" cy="796264"/>
              </a:xfrm>
              <a:custGeom>
                <a:avLst/>
                <a:gdLst>
                  <a:gd name="connsiteX0" fmla="*/ 877807 w 878342"/>
                  <a:gd name="connsiteY0" fmla="*/ 508137 h 796264"/>
                  <a:gd name="connsiteX1" fmla="*/ 866761 w 878342"/>
                  <a:gd name="connsiteY1" fmla="*/ 463951 h 796264"/>
                  <a:gd name="connsiteX2" fmla="*/ 829940 w 878342"/>
                  <a:gd name="connsiteY2" fmla="*/ 469474 h 796264"/>
                  <a:gd name="connsiteX3" fmla="*/ 793118 w 878342"/>
                  <a:gd name="connsiteY3" fmla="*/ 474997 h 796264"/>
                  <a:gd name="connsiteX4" fmla="*/ 748012 w 878342"/>
                  <a:gd name="connsiteY4" fmla="*/ 530229 h 796264"/>
                  <a:gd name="connsiteX5" fmla="*/ 513275 w 878342"/>
                  <a:gd name="connsiteY5" fmla="*/ 528388 h 796264"/>
                  <a:gd name="connsiteX6" fmla="*/ 487499 w 878342"/>
                  <a:gd name="connsiteY6" fmla="*/ 115988 h 796264"/>
                  <a:gd name="connsiteX7" fmla="*/ 592441 w 878342"/>
                  <a:gd name="connsiteY7" fmla="*/ 115988 h 796264"/>
                  <a:gd name="connsiteX8" fmla="*/ 623739 w 878342"/>
                  <a:gd name="connsiteY8" fmla="*/ 83769 h 796264"/>
                  <a:gd name="connsiteX9" fmla="*/ 623739 w 878342"/>
                  <a:gd name="connsiteY9" fmla="*/ 82848 h 796264"/>
                  <a:gd name="connsiteX10" fmla="*/ 592441 w 878342"/>
                  <a:gd name="connsiteY10" fmla="*/ 50630 h 796264"/>
                  <a:gd name="connsiteX11" fmla="*/ 485659 w 878342"/>
                  <a:gd name="connsiteY11" fmla="*/ 50630 h 796264"/>
                  <a:gd name="connsiteX12" fmla="*/ 483817 w 878342"/>
                  <a:gd name="connsiteY12" fmla="*/ 0 h 796264"/>
                  <a:gd name="connsiteX13" fmla="*/ 438711 w 878342"/>
                  <a:gd name="connsiteY13" fmla="*/ 6444 h 796264"/>
                  <a:gd name="connsiteX14" fmla="*/ 393605 w 878342"/>
                  <a:gd name="connsiteY14" fmla="*/ 0 h 796264"/>
                  <a:gd name="connsiteX15" fmla="*/ 391763 w 878342"/>
                  <a:gd name="connsiteY15" fmla="*/ 50630 h 796264"/>
                  <a:gd name="connsiteX16" fmla="*/ 284981 w 878342"/>
                  <a:gd name="connsiteY16" fmla="*/ 50630 h 796264"/>
                  <a:gd name="connsiteX17" fmla="*/ 253683 w 878342"/>
                  <a:gd name="connsiteY17" fmla="*/ 82848 h 796264"/>
                  <a:gd name="connsiteX18" fmla="*/ 253683 w 878342"/>
                  <a:gd name="connsiteY18" fmla="*/ 83769 h 796264"/>
                  <a:gd name="connsiteX19" fmla="*/ 284981 w 878342"/>
                  <a:gd name="connsiteY19" fmla="*/ 115988 h 796264"/>
                  <a:gd name="connsiteX20" fmla="*/ 389923 w 878342"/>
                  <a:gd name="connsiteY20" fmla="*/ 115988 h 796264"/>
                  <a:gd name="connsiteX21" fmla="*/ 365069 w 878342"/>
                  <a:gd name="connsiteY21" fmla="*/ 528388 h 796264"/>
                  <a:gd name="connsiteX22" fmla="*/ 130332 w 878342"/>
                  <a:gd name="connsiteY22" fmla="*/ 530229 h 796264"/>
                  <a:gd name="connsiteX23" fmla="*/ 85225 w 878342"/>
                  <a:gd name="connsiteY23" fmla="*/ 474997 h 796264"/>
                  <a:gd name="connsiteX24" fmla="*/ 48404 w 878342"/>
                  <a:gd name="connsiteY24" fmla="*/ 469474 h 796264"/>
                  <a:gd name="connsiteX25" fmla="*/ 11582 w 878342"/>
                  <a:gd name="connsiteY25" fmla="*/ 463951 h 796264"/>
                  <a:gd name="connsiteX26" fmla="*/ 535 w 878342"/>
                  <a:gd name="connsiteY26" fmla="*/ 508137 h 796264"/>
                  <a:gd name="connsiteX27" fmla="*/ 129410 w 878342"/>
                  <a:gd name="connsiteY27" fmla="*/ 660025 h 796264"/>
                  <a:gd name="connsiteX28" fmla="*/ 187404 w 878342"/>
                  <a:gd name="connsiteY28" fmla="*/ 678436 h 796264"/>
                  <a:gd name="connsiteX29" fmla="*/ 416618 w 878342"/>
                  <a:gd name="connsiteY29" fmla="*/ 785218 h 796264"/>
                  <a:gd name="connsiteX30" fmla="*/ 463566 w 878342"/>
                  <a:gd name="connsiteY30" fmla="*/ 785218 h 796264"/>
                  <a:gd name="connsiteX31" fmla="*/ 692779 w 878342"/>
                  <a:gd name="connsiteY31" fmla="*/ 678436 h 796264"/>
                  <a:gd name="connsiteX32" fmla="*/ 750773 w 878342"/>
                  <a:gd name="connsiteY32" fmla="*/ 660025 h 796264"/>
                  <a:gd name="connsiteX33" fmla="*/ 877807 w 878342"/>
                  <a:gd name="connsiteY33" fmla="*/ 508137 h 796264"/>
                  <a:gd name="connsiteX34" fmla="*/ 877807 w 878342"/>
                  <a:gd name="connsiteY34" fmla="*/ 508137 h 79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78342" h="796264">
                    <a:moveTo>
                      <a:pt x="877807" y="508137"/>
                    </a:moveTo>
                    <a:cubicBezTo>
                      <a:pt x="876887" y="492487"/>
                      <a:pt x="872284" y="477759"/>
                      <a:pt x="866761" y="463951"/>
                    </a:cubicBezTo>
                    <a:lnTo>
                      <a:pt x="829940" y="469474"/>
                    </a:lnTo>
                    <a:lnTo>
                      <a:pt x="793118" y="474997"/>
                    </a:lnTo>
                    <a:cubicBezTo>
                      <a:pt x="785753" y="497090"/>
                      <a:pt x="771025" y="515501"/>
                      <a:pt x="748012" y="530229"/>
                    </a:cubicBezTo>
                    <a:cubicBezTo>
                      <a:pt x="699223" y="560607"/>
                      <a:pt x="532606" y="590064"/>
                      <a:pt x="513275" y="528388"/>
                    </a:cubicBezTo>
                    <a:cubicBezTo>
                      <a:pt x="501307" y="490646"/>
                      <a:pt x="493944" y="284446"/>
                      <a:pt x="487499" y="115988"/>
                    </a:cubicBezTo>
                    <a:lnTo>
                      <a:pt x="592441" y="115988"/>
                    </a:lnTo>
                    <a:cubicBezTo>
                      <a:pt x="609931" y="115988"/>
                      <a:pt x="623739" y="101259"/>
                      <a:pt x="623739" y="83769"/>
                    </a:cubicBezTo>
                    <a:lnTo>
                      <a:pt x="623739" y="82848"/>
                    </a:lnTo>
                    <a:cubicBezTo>
                      <a:pt x="623739" y="65358"/>
                      <a:pt x="609931" y="50630"/>
                      <a:pt x="592441" y="50630"/>
                    </a:cubicBezTo>
                    <a:lnTo>
                      <a:pt x="485659" y="50630"/>
                    </a:lnTo>
                    <a:cubicBezTo>
                      <a:pt x="484738" y="33139"/>
                      <a:pt x="484738" y="15649"/>
                      <a:pt x="483817" y="0"/>
                    </a:cubicBezTo>
                    <a:cubicBezTo>
                      <a:pt x="469089" y="4603"/>
                      <a:pt x="453440" y="6444"/>
                      <a:pt x="438711" y="6444"/>
                    </a:cubicBezTo>
                    <a:cubicBezTo>
                      <a:pt x="423982" y="6444"/>
                      <a:pt x="408333" y="3682"/>
                      <a:pt x="393605" y="0"/>
                    </a:cubicBezTo>
                    <a:cubicBezTo>
                      <a:pt x="392685" y="15649"/>
                      <a:pt x="392685" y="32219"/>
                      <a:pt x="391763" y="50630"/>
                    </a:cubicBezTo>
                    <a:lnTo>
                      <a:pt x="284981" y="50630"/>
                    </a:lnTo>
                    <a:cubicBezTo>
                      <a:pt x="267491" y="50630"/>
                      <a:pt x="253683" y="65358"/>
                      <a:pt x="253683" y="82848"/>
                    </a:cubicBezTo>
                    <a:lnTo>
                      <a:pt x="253683" y="83769"/>
                    </a:lnTo>
                    <a:cubicBezTo>
                      <a:pt x="253683" y="101259"/>
                      <a:pt x="267491" y="115988"/>
                      <a:pt x="284981" y="115988"/>
                    </a:cubicBezTo>
                    <a:lnTo>
                      <a:pt x="389923" y="115988"/>
                    </a:lnTo>
                    <a:cubicBezTo>
                      <a:pt x="383479" y="284446"/>
                      <a:pt x="376115" y="490646"/>
                      <a:pt x="365069" y="528388"/>
                    </a:cubicBezTo>
                    <a:cubicBezTo>
                      <a:pt x="345736" y="590064"/>
                      <a:pt x="179119" y="560607"/>
                      <a:pt x="130332" y="530229"/>
                    </a:cubicBezTo>
                    <a:cubicBezTo>
                      <a:pt x="107318" y="515501"/>
                      <a:pt x="92589" y="496169"/>
                      <a:pt x="85225" y="474997"/>
                    </a:cubicBezTo>
                    <a:lnTo>
                      <a:pt x="48404" y="469474"/>
                    </a:lnTo>
                    <a:lnTo>
                      <a:pt x="11582" y="463951"/>
                    </a:lnTo>
                    <a:cubicBezTo>
                      <a:pt x="6059" y="477759"/>
                      <a:pt x="2377" y="492487"/>
                      <a:pt x="535" y="508137"/>
                    </a:cubicBezTo>
                    <a:cubicBezTo>
                      <a:pt x="-6829" y="590985"/>
                      <a:pt x="63132" y="632409"/>
                      <a:pt x="129410" y="660025"/>
                    </a:cubicBezTo>
                    <a:cubicBezTo>
                      <a:pt x="147821" y="667389"/>
                      <a:pt x="168073" y="672912"/>
                      <a:pt x="187404" y="678436"/>
                    </a:cubicBezTo>
                    <a:cubicBezTo>
                      <a:pt x="282220" y="705131"/>
                      <a:pt x="361386" y="720780"/>
                      <a:pt x="416618" y="785218"/>
                    </a:cubicBezTo>
                    <a:cubicBezTo>
                      <a:pt x="428585" y="799947"/>
                      <a:pt x="450678" y="799947"/>
                      <a:pt x="463566" y="785218"/>
                    </a:cubicBezTo>
                    <a:cubicBezTo>
                      <a:pt x="517877" y="720780"/>
                      <a:pt x="597964" y="705131"/>
                      <a:pt x="692779" y="678436"/>
                    </a:cubicBezTo>
                    <a:cubicBezTo>
                      <a:pt x="712111" y="672912"/>
                      <a:pt x="731442" y="667389"/>
                      <a:pt x="750773" y="660025"/>
                    </a:cubicBezTo>
                    <a:cubicBezTo>
                      <a:pt x="815210" y="632409"/>
                      <a:pt x="885172" y="590985"/>
                      <a:pt x="877807" y="508137"/>
                    </a:cubicBezTo>
                    <a:lnTo>
                      <a:pt x="877807" y="508137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C89A437B-DBC0-45FE-AAAF-A3DAA956949B}"/>
                </a:ext>
              </a:extLst>
            </p:cNvPr>
            <p:cNvSpPr/>
            <p:nvPr/>
          </p:nvSpPr>
          <p:spPr>
            <a:xfrm>
              <a:off x="2579666" y="1709681"/>
              <a:ext cx="1963937" cy="29917"/>
            </a:xfrm>
            <a:custGeom>
              <a:avLst/>
              <a:gdLst>
                <a:gd name="connsiteX0" fmla="*/ 3896633 w 3927930"/>
                <a:gd name="connsiteY0" fmla="*/ 59835 h 59834"/>
                <a:gd name="connsiteX1" fmla="*/ 3898474 w 3927930"/>
                <a:gd name="connsiteY1" fmla="*/ 59835 h 59834"/>
                <a:gd name="connsiteX2" fmla="*/ 3927931 w 3927930"/>
                <a:gd name="connsiteY2" fmla="*/ 30378 h 59834"/>
                <a:gd name="connsiteX3" fmla="*/ 3898474 w 3927930"/>
                <a:gd name="connsiteY3" fmla="*/ 921 h 59834"/>
                <a:gd name="connsiteX4" fmla="*/ 3896633 w 3927930"/>
                <a:gd name="connsiteY4" fmla="*/ 921 h 59834"/>
                <a:gd name="connsiteX5" fmla="*/ 3867176 w 3927930"/>
                <a:gd name="connsiteY5" fmla="*/ 30378 h 59834"/>
                <a:gd name="connsiteX6" fmla="*/ 3896633 w 3927930"/>
                <a:gd name="connsiteY6" fmla="*/ 59835 h 59834"/>
                <a:gd name="connsiteX7" fmla="*/ 3896633 w 3927930"/>
                <a:gd name="connsiteY7" fmla="*/ 59835 h 59834"/>
                <a:gd name="connsiteX8" fmla="*/ 1172764 w 3927930"/>
                <a:gd name="connsiteY8" fmla="*/ 59835 h 59834"/>
                <a:gd name="connsiteX9" fmla="*/ 1174605 w 3927930"/>
                <a:gd name="connsiteY9" fmla="*/ 59835 h 59834"/>
                <a:gd name="connsiteX10" fmla="*/ 1204062 w 3927930"/>
                <a:gd name="connsiteY10" fmla="*/ 30378 h 59834"/>
                <a:gd name="connsiteX11" fmla="*/ 1174605 w 3927930"/>
                <a:gd name="connsiteY11" fmla="*/ 921 h 59834"/>
                <a:gd name="connsiteX12" fmla="*/ 1172764 w 3927930"/>
                <a:gd name="connsiteY12" fmla="*/ 921 h 59834"/>
                <a:gd name="connsiteX13" fmla="*/ 1143307 w 3927930"/>
                <a:gd name="connsiteY13" fmla="*/ 30378 h 59834"/>
                <a:gd name="connsiteX14" fmla="*/ 1172764 w 3927930"/>
                <a:gd name="connsiteY14" fmla="*/ 59835 h 59834"/>
                <a:gd name="connsiteX15" fmla="*/ 1172764 w 3927930"/>
                <a:gd name="connsiteY15" fmla="*/ 59835 h 59834"/>
                <a:gd name="connsiteX16" fmla="*/ 1030081 w 3927930"/>
                <a:gd name="connsiteY16" fmla="*/ 59835 h 59834"/>
                <a:gd name="connsiteX17" fmla="*/ 1031922 w 3927930"/>
                <a:gd name="connsiteY17" fmla="*/ 59835 h 59834"/>
                <a:gd name="connsiteX18" fmla="*/ 1061379 w 3927930"/>
                <a:gd name="connsiteY18" fmla="*/ 30378 h 59834"/>
                <a:gd name="connsiteX19" fmla="*/ 1031922 w 3927930"/>
                <a:gd name="connsiteY19" fmla="*/ 921 h 59834"/>
                <a:gd name="connsiteX20" fmla="*/ 1030081 w 3927930"/>
                <a:gd name="connsiteY20" fmla="*/ 921 h 59834"/>
                <a:gd name="connsiteX21" fmla="*/ 1000623 w 3927930"/>
                <a:gd name="connsiteY21" fmla="*/ 30378 h 59834"/>
                <a:gd name="connsiteX22" fmla="*/ 1030081 w 3927930"/>
                <a:gd name="connsiteY22" fmla="*/ 59835 h 59834"/>
                <a:gd name="connsiteX23" fmla="*/ 1030081 w 3927930"/>
                <a:gd name="connsiteY23" fmla="*/ 59835 h 59834"/>
                <a:gd name="connsiteX24" fmla="*/ 887398 w 3927930"/>
                <a:gd name="connsiteY24" fmla="*/ 59835 h 59834"/>
                <a:gd name="connsiteX25" fmla="*/ 889239 w 3927930"/>
                <a:gd name="connsiteY25" fmla="*/ 59835 h 59834"/>
                <a:gd name="connsiteX26" fmla="*/ 918696 w 3927930"/>
                <a:gd name="connsiteY26" fmla="*/ 30378 h 59834"/>
                <a:gd name="connsiteX27" fmla="*/ 889239 w 3927930"/>
                <a:gd name="connsiteY27" fmla="*/ 921 h 59834"/>
                <a:gd name="connsiteX28" fmla="*/ 887398 w 3927930"/>
                <a:gd name="connsiteY28" fmla="*/ 921 h 59834"/>
                <a:gd name="connsiteX29" fmla="*/ 857941 w 3927930"/>
                <a:gd name="connsiteY29" fmla="*/ 30378 h 59834"/>
                <a:gd name="connsiteX30" fmla="*/ 887398 w 3927930"/>
                <a:gd name="connsiteY30" fmla="*/ 59835 h 59834"/>
                <a:gd name="connsiteX31" fmla="*/ 887398 w 3927930"/>
                <a:gd name="connsiteY31" fmla="*/ 59835 h 59834"/>
                <a:gd name="connsiteX32" fmla="*/ 744714 w 3927930"/>
                <a:gd name="connsiteY32" fmla="*/ 59835 h 59834"/>
                <a:gd name="connsiteX33" fmla="*/ 746556 w 3927930"/>
                <a:gd name="connsiteY33" fmla="*/ 59835 h 59834"/>
                <a:gd name="connsiteX34" fmla="*/ 776013 w 3927930"/>
                <a:gd name="connsiteY34" fmla="*/ 30378 h 59834"/>
                <a:gd name="connsiteX35" fmla="*/ 746556 w 3927930"/>
                <a:gd name="connsiteY35" fmla="*/ 921 h 59834"/>
                <a:gd name="connsiteX36" fmla="*/ 744714 w 3927930"/>
                <a:gd name="connsiteY36" fmla="*/ 921 h 59834"/>
                <a:gd name="connsiteX37" fmla="*/ 715257 w 3927930"/>
                <a:gd name="connsiteY37" fmla="*/ 30378 h 59834"/>
                <a:gd name="connsiteX38" fmla="*/ 744714 w 3927930"/>
                <a:gd name="connsiteY38" fmla="*/ 59835 h 59834"/>
                <a:gd name="connsiteX39" fmla="*/ 744714 w 3927930"/>
                <a:gd name="connsiteY39" fmla="*/ 59835 h 59834"/>
                <a:gd name="connsiteX40" fmla="*/ 601111 w 3927930"/>
                <a:gd name="connsiteY40" fmla="*/ 59835 h 59834"/>
                <a:gd name="connsiteX41" fmla="*/ 602952 w 3927930"/>
                <a:gd name="connsiteY41" fmla="*/ 59835 h 59834"/>
                <a:gd name="connsiteX42" fmla="*/ 632409 w 3927930"/>
                <a:gd name="connsiteY42" fmla="*/ 30378 h 59834"/>
                <a:gd name="connsiteX43" fmla="*/ 602952 w 3927930"/>
                <a:gd name="connsiteY43" fmla="*/ 921 h 59834"/>
                <a:gd name="connsiteX44" fmla="*/ 601111 w 3927930"/>
                <a:gd name="connsiteY44" fmla="*/ 921 h 59834"/>
                <a:gd name="connsiteX45" fmla="*/ 571653 w 3927930"/>
                <a:gd name="connsiteY45" fmla="*/ 30378 h 59834"/>
                <a:gd name="connsiteX46" fmla="*/ 601111 w 3927930"/>
                <a:gd name="connsiteY46" fmla="*/ 59835 h 59834"/>
                <a:gd name="connsiteX47" fmla="*/ 601111 w 3927930"/>
                <a:gd name="connsiteY47" fmla="*/ 59835 h 59834"/>
                <a:gd name="connsiteX48" fmla="*/ 458428 w 3927930"/>
                <a:gd name="connsiteY48" fmla="*/ 59835 h 59834"/>
                <a:gd name="connsiteX49" fmla="*/ 460268 w 3927930"/>
                <a:gd name="connsiteY49" fmla="*/ 59835 h 59834"/>
                <a:gd name="connsiteX50" fmla="*/ 489726 w 3927930"/>
                <a:gd name="connsiteY50" fmla="*/ 30378 h 59834"/>
                <a:gd name="connsiteX51" fmla="*/ 460268 w 3927930"/>
                <a:gd name="connsiteY51" fmla="*/ 921 h 59834"/>
                <a:gd name="connsiteX52" fmla="*/ 458428 w 3927930"/>
                <a:gd name="connsiteY52" fmla="*/ 921 h 59834"/>
                <a:gd name="connsiteX53" fmla="*/ 428970 w 3927930"/>
                <a:gd name="connsiteY53" fmla="*/ 30378 h 59834"/>
                <a:gd name="connsiteX54" fmla="*/ 458428 w 3927930"/>
                <a:gd name="connsiteY54" fmla="*/ 59835 h 59834"/>
                <a:gd name="connsiteX55" fmla="*/ 458428 w 3927930"/>
                <a:gd name="connsiteY55" fmla="*/ 59835 h 59834"/>
                <a:gd name="connsiteX56" fmla="*/ 315744 w 3927930"/>
                <a:gd name="connsiteY56" fmla="*/ 59835 h 59834"/>
                <a:gd name="connsiteX57" fmla="*/ 317585 w 3927930"/>
                <a:gd name="connsiteY57" fmla="*/ 59835 h 59834"/>
                <a:gd name="connsiteX58" fmla="*/ 347043 w 3927930"/>
                <a:gd name="connsiteY58" fmla="*/ 30378 h 59834"/>
                <a:gd name="connsiteX59" fmla="*/ 317585 w 3927930"/>
                <a:gd name="connsiteY59" fmla="*/ 921 h 59834"/>
                <a:gd name="connsiteX60" fmla="*/ 315744 w 3927930"/>
                <a:gd name="connsiteY60" fmla="*/ 921 h 59834"/>
                <a:gd name="connsiteX61" fmla="*/ 286287 w 3927930"/>
                <a:gd name="connsiteY61" fmla="*/ 30378 h 59834"/>
                <a:gd name="connsiteX62" fmla="*/ 315744 w 3927930"/>
                <a:gd name="connsiteY62" fmla="*/ 59835 h 59834"/>
                <a:gd name="connsiteX63" fmla="*/ 315744 w 3927930"/>
                <a:gd name="connsiteY63" fmla="*/ 59835 h 59834"/>
                <a:gd name="connsiteX64" fmla="*/ 172141 w 3927930"/>
                <a:gd name="connsiteY64" fmla="*/ 59835 h 59834"/>
                <a:gd name="connsiteX65" fmla="*/ 173981 w 3927930"/>
                <a:gd name="connsiteY65" fmla="*/ 59835 h 59834"/>
                <a:gd name="connsiteX66" fmla="*/ 203439 w 3927930"/>
                <a:gd name="connsiteY66" fmla="*/ 30378 h 59834"/>
                <a:gd name="connsiteX67" fmla="*/ 173981 w 3927930"/>
                <a:gd name="connsiteY67" fmla="*/ 921 h 59834"/>
                <a:gd name="connsiteX68" fmla="*/ 172141 w 3927930"/>
                <a:gd name="connsiteY68" fmla="*/ 921 h 59834"/>
                <a:gd name="connsiteX69" fmla="*/ 142683 w 3927930"/>
                <a:gd name="connsiteY69" fmla="*/ 30378 h 59834"/>
                <a:gd name="connsiteX70" fmla="*/ 172141 w 3927930"/>
                <a:gd name="connsiteY70" fmla="*/ 59835 h 59834"/>
                <a:gd name="connsiteX71" fmla="*/ 172141 w 3927930"/>
                <a:gd name="connsiteY71" fmla="*/ 59835 h 59834"/>
                <a:gd name="connsiteX72" fmla="*/ 29457 w 3927930"/>
                <a:gd name="connsiteY72" fmla="*/ 59835 h 59834"/>
                <a:gd name="connsiteX73" fmla="*/ 31298 w 3927930"/>
                <a:gd name="connsiteY73" fmla="*/ 59835 h 59834"/>
                <a:gd name="connsiteX74" fmla="*/ 60755 w 3927930"/>
                <a:gd name="connsiteY74" fmla="*/ 30378 h 59834"/>
                <a:gd name="connsiteX75" fmla="*/ 31298 w 3927930"/>
                <a:gd name="connsiteY75" fmla="*/ 921 h 59834"/>
                <a:gd name="connsiteX76" fmla="*/ 29457 w 3927930"/>
                <a:gd name="connsiteY76" fmla="*/ 921 h 59834"/>
                <a:gd name="connsiteX77" fmla="*/ 0 w 3927930"/>
                <a:gd name="connsiteY77" fmla="*/ 30378 h 59834"/>
                <a:gd name="connsiteX78" fmla="*/ 29457 w 3927930"/>
                <a:gd name="connsiteY78" fmla="*/ 59835 h 59834"/>
                <a:gd name="connsiteX79" fmla="*/ 29457 w 3927930"/>
                <a:gd name="connsiteY79" fmla="*/ 59835 h 59834"/>
                <a:gd name="connsiteX80" fmla="*/ 2464277 w 3927930"/>
                <a:gd name="connsiteY80" fmla="*/ 59835 h 59834"/>
                <a:gd name="connsiteX81" fmla="*/ 2466118 w 3927930"/>
                <a:gd name="connsiteY81" fmla="*/ 59835 h 59834"/>
                <a:gd name="connsiteX82" fmla="*/ 2495576 w 3927930"/>
                <a:gd name="connsiteY82" fmla="*/ 30378 h 59834"/>
                <a:gd name="connsiteX83" fmla="*/ 2466118 w 3927930"/>
                <a:gd name="connsiteY83" fmla="*/ 921 h 59834"/>
                <a:gd name="connsiteX84" fmla="*/ 2464277 w 3927930"/>
                <a:gd name="connsiteY84" fmla="*/ 921 h 59834"/>
                <a:gd name="connsiteX85" fmla="*/ 2434820 w 3927930"/>
                <a:gd name="connsiteY85" fmla="*/ 30378 h 59834"/>
                <a:gd name="connsiteX86" fmla="*/ 2464277 w 3927930"/>
                <a:gd name="connsiteY86" fmla="*/ 59835 h 59834"/>
                <a:gd name="connsiteX87" fmla="*/ 2464277 w 3927930"/>
                <a:gd name="connsiteY87" fmla="*/ 59835 h 59834"/>
                <a:gd name="connsiteX88" fmla="*/ 2320674 w 3927930"/>
                <a:gd name="connsiteY88" fmla="*/ 59835 h 59834"/>
                <a:gd name="connsiteX89" fmla="*/ 2322515 w 3927930"/>
                <a:gd name="connsiteY89" fmla="*/ 59835 h 59834"/>
                <a:gd name="connsiteX90" fmla="*/ 2351972 w 3927930"/>
                <a:gd name="connsiteY90" fmla="*/ 30378 h 59834"/>
                <a:gd name="connsiteX91" fmla="*/ 2322515 w 3927930"/>
                <a:gd name="connsiteY91" fmla="*/ 921 h 59834"/>
                <a:gd name="connsiteX92" fmla="*/ 2320674 w 3927930"/>
                <a:gd name="connsiteY92" fmla="*/ 921 h 59834"/>
                <a:gd name="connsiteX93" fmla="*/ 2291216 w 3927930"/>
                <a:gd name="connsiteY93" fmla="*/ 30378 h 59834"/>
                <a:gd name="connsiteX94" fmla="*/ 2320674 w 3927930"/>
                <a:gd name="connsiteY94" fmla="*/ 59835 h 59834"/>
                <a:gd name="connsiteX95" fmla="*/ 2320674 w 3927930"/>
                <a:gd name="connsiteY95" fmla="*/ 59835 h 59834"/>
                <a:gd name="connsiteX96" fmla="*/ 2177990 w 3927930"/>
                <a:gd name="connsiteY96" fmla="*/ 59835 h 59834"/>
                <a:gd name="connsiteX97" fmla="*/ 2179832 w 3927930"/>
                <a:gd name="connsiteY97" fmla="*/ 59835 h 59834"/>
                <a:gd name="connsiteX98" fmla="*/ 2209289 w 3927930"/>
                <a:gd name="connsiteY98" fmla="*/ 30378 h 59834"/>
                <a:gd name="connsiteX99" fmla="*/ 2179832 w 3927930"/>
                <a:gd name="connsiteY99" fmla="*/ 921 h 59834"/>
                <a:gd name="connsiteX100" fmla="*/ 2177990 w 3927930"/>
                <a:gd name="connsiteY100" fmla="*/ 921 h 59834"/>
                <a:gd name="connsiteX101" fmla="*/ 2148533 w 3927930"/>
                <a:gd name="connsiteY101" fmla="*/ 30378 h 59834"/>
                <a:gd name="connsiteX102" fmla="*/ 2177990 w 3927930"/>
                <a:gd name="connsiteY102" fmla="*/ 59835 h 59834"/>
                <a:gd name="connsiteX103" fmla="*/ 2177990 w 3927930"/>
                <a:gd name="connsiteY103" fmla="*/ 59835 h 59834"/>
                <a:gd name="connsiteX104" fmla="*/ 2035307 w 3927930"/>
                <a:gd name="connsiteY104" fmla="*/ 59835 h 59834"/>
                <a:gd name="connsiteX105" fmla="*/ 2037148 w 3927930"/>
                <a:gd name="connsiteY105" fmla="*/ 59835 h 59834"/>
                <a:gd name="connsiteX106" fmla="*/ 2066606 w 3927930"/>
                <a:gd name="connsiteY106" fmla="*/ 30378 h 59834"/>
                <a:gd name="connsiteX107" fmla="*/ 2037148 w 3927930"/>
                <a:gd name="connsiteY107" fmla="*/ 921 h 59834"/>
                <a:gd name="connsiteX108" fmla="*/ 2035307 w 3927930"/>
                <a:gd name="connsiteY108" fmla="*/ 921 h 59834"/>
                <a:gd name="connsiteX109" fmla="*/ 2005850 w 3927930"/>
                <a:gd name="connsiteY109" fmla="*/ 30378 h 59834"/>
                <a:gd name="connsiteX110" fmla="*/ 2035307 w 3927930"/>
                <a:gd name="connsiteY110" fmla="*/ 59835 h 59834"/>
                <a:gd name="connsiteX111" fmla="*/ 2035307 w 3927930"/>
                <a:gd name="connsiteY111" fmla="*/ 59835 h 59834"/>
                <a:gd name="connsiteX112" fmla="*/ 1892624 w 3927930"/>
                <a:gd name="connsiteY112" fmla="*/ 59835 h 59834"/>
                <a:gd name="connsiteX113" fmla="*/ 1894465 w 3927930"/>
                <a:gd name="connsiteY113" fmla="*/ 59835 h 59834"/>
                <a:gd name="connsiteX114" fmla="*/ 1923922 w 3927930"/>
                <a:gd name="connsiteY114" fmla="*/ 30378 h 59834"/>
                <a:gd name="connsiteX115" fmla="*/ 1894465 w 3927930"/>
                <a:gd name="connsiteY115" fmla="*/ 921 h 59834"/>
                <a:gd name="connsiteX116" fmla="*/ 1892624 w 3927930"/>
                <a:gd name="connsiteY116" fmla="*/ 921 h 59834"/>
                <a:gd name="connsiteX117" fmla="*/ 1863167 w 3927930"/>
                <a:gd name="connsiteY117" fmla="*/ 30378 h 59834"/>
                <a:gd name="connsiteX118" fmla="*/ 1892624 w 3927930"/>
                <a:gd name="connsiteY118" fmla="*/ 59835 h 59834"/>
                <a:gd name="connsiteX119" fmla="*/ 1892624 w 3927930"/>
                <a:gd name="connsiteY119" fmla="*/ 59835 h 59834"/>
                <a:gd name="connsiteX120" fmla="*/ 1749020 w 3927930"/>
                <a:gd name="connsiteY120" fmla="*/ 59835 h 59834"/>
                <a:gd name="connsiteX121" fmla="*/ 1750861 w 3927930"/>
                <a:gd name="connsiteY121" fmla="*/ 59835 h 59834"/>
                <a:gd name="connsiteX122" fmla="*/ 1780318 w 3927930"/>
                <a:gd name="connsiteY122" fmla="*/ 30378 h 59834"/>
                <a:gd name="connsiteX123" fmla="*/ 1750861 w 3927930"/>
                <a:gd name="connsiteY123" fmla="*/ 921 h 59834"/>
                <a:gd name="connsiteX124" fmla="*/ 1749020 w 3927930"/>
                <a:gd name="connsiteY124" fmla="*/ 921 h 59834"/>
                <a:gd name="connsiteX125" fmla="*/ 1719563 w 3927930"/>
                <a:gd name="connsiteY125" fmla="*/ 30378 h 59834"/>
                <a:gd name="connsiteX126" fmla="*/ 1749020 w 3927930"/>
                <a:gd name="connsiteY126" fmla="*/ 59835 h 59834"/>
                <a:gd name="connsiteX127" fmla="*/ 1749020 w 3927930"/>
                <a:gd name="connsiteY127" fmla="*/ 59835 h 59834"/>
                <a:gd name="connsiteX128" fmla="*/ 1606337 w 3927930"/>
                <a:gd name="connsiteY128" fmla="*/ 59835 h 59834"/>
                <a:gd name="connsiteX129" fmla="*/ 1608178 w 3927930"/>
                <a:gd name="connsiteY129" fmla="*/ 59835 h 59834"/>
                <a:gd name="connsiteX130" fmla="*/ 1637635 w 3927930"/>
                <a:gd name="connsiteY130" fmla="*/ 30378 h 59834"/>
                <a:gd name="connsiteX131" fmla="*/ 1608178 w 3927930"/>
                <a:gd name="connsiteY131" fmla="*/ 921 h 59834"/>
                <a:gd name="connsiteX132" fmla="*/ 1606337 w 3927930"/>
                <a:gd name="connsiteY132" fmla="*/ 921 h 59834"/>
                <a:gd name="connsiteX133" fmla="*/ 1576880 w 3927930"/>
                <a:gd name="connsiteY133" fmla="*/ 30378 h 59834"/>
                <a:gd name="connsiteX134" fmla="*/ 1606337 w 3927930"/>
                <a:gd name="connsiteY134" fmla="*/ 59835 h 59834"/>
                <a:gd name="connsiteX135" fmla="*/ 1606337 w 3927930"/>
                <a:gd name="connsiteY135" fmla="*/ 59835 h 59834"/>
                <a:gd name="connsiteX136" fmla="*/ 1463654 w 3927930"/>
                <a:gd name="connsiteY136" fmla="*/ 59835 h 59834"/>
                <a:gd name="connsiteX137" fmla="*/ 1465495 w 3927930"/>
                <a:gd name="connsiteY137" fmla="*/ 59835 h 59834"/>
                <a:gd name="connsiteX138" fmla="*/ 1494952 w 3927930"/>
                <a:gd name="connsiteY138" fmla="*/ 30378 h 59834"/>
                <a:gd name="connsiteX139" fmla="*/ 1465495 w 3927930"/>
                <a:gd name="connsiteY139" fmla="*/ 921 h 59834"/>
                <a:gd name="connsiteX140" fmla="*/ 1463654 w 3927930"/>
                <a:gd name="connsiteY140" fmla="*/ 921 h 59834"/>
                <a:gd name="connsiteX141" fmla="*/ 1434197 w 3927930"/>
                <a:gd name="connsiteY141" fmla="*/ 30378 h 59834"/>
                <a:gd name="connsiteX142" fmla="*/ 1463654 w 3927930"/>
                <a:gd name="connsiteY142" fmla="*/ 59835 h 59834"/>
                <a:gd name="connsiteX143" fmla="*/ 1463654 w 3927930"/>
                <a:gd name="connsiteY143" fmla="*/ 59835 h 59834"/>
                <a:gd name="connsiteX144" fmla="*/ 1320050 w 3927930"/>
                <a:gd name="connsiteY144" fmla="*/ 59835 h 59834"/>
                <a:gd name="connsiteX145" fmla="*/ 1321891 w 3927930"/>
                <a:gd name="connsiteY145" fmla="*/ 59835 h 59834"/>
                <a:gd name="connsiteX146" fmla="*/ 1351348 w 3927930"/>
                <a:gd name="connsiteY146" fmla="*/ 30378 h 59834"/>
                <a:gd name="connsiteX147" fmla="*/ 1321891 w 3927930"/>
                <a:gd name="connsiteY147" fmla="*/ 921 h 59834"/>
                <a:gd name="connsiteX148" fmla="*/ 1320050 w 3927930"/>
                <a:gd name="connsiteY148" fmla="*/ 921 h 59834"/>
                <a:gd name="connsiteX149" fmla="*/ 1290593 w 3927930"/>
                <a:gd name="connsiteY149" fmla="*/ 30378 h 59834"/>
                <a:gd name="connsiteX150" fmla="*/ 1320050 w 3927930"/>
                <a:gd name="connsiteY150" fmla="*/ 59835 h 59834"/>
                <a:gd name="connsiteX151" fmla="*/ 1320050 w 3927930"/>
                <a:gd name="connsiteY151" fmla="*/ 59835 h 59834"/>
                <a:gd name="connsiteX152" fmla="*/ 3753950 w 3927930"/>
                <a:gd name="connsiteY152" fmla="*/ 59835 h 59834"/>
                <a:gd name="connsiteX153" fmla="*/ 3755791 w 3927930"/>
                <a:gd name="connsiteY153" fmla="*/ 59835 h 59834"/>
                <a:gd name="connsiteX154" fmla="*/ 3785248 w 3927930"/>
                <a:gd name="connsiteY154" fmla="*/ 30378 h 59834"/>
                <a:gd name="connsiteX155" fmla="*/ 3755791 w 3927930"/>
                <a:gd name="connsiteY155" fmla="*/ 921 h 59834"/>
                <a:gd name="connsiteX156" fmla="*/ 3753950 w 3927930"/>
                <a:gd name="connsiteY156" fmla="*/ 921 h 59834"/>
                <a:gd name="connsiteX157" fmla="*/ 3724492 w 3927930"/>
                <a:gd name="connsiteY157" fmla="*/ 30378 h 59834"/>
                <a:gd name="connsiteX158" fmla="*/ 3753950 w 3927930"/>
                <a:gd name="connsiteY158" fmla="*/ 59835 h 59834"/>
                <a:gd name="connsiteX159" fmla="*/ 3753950 w 3927930"/>
                <a:gd name="connsiteY159" fmla="*/ 59835 h 59834"/>
                <a:gd name="connsiteX160" fmla="*/ 3611267 w 3927930"/>
                <a:gd name="connsiteY160" fmla="*/ 59835 h 59834"/>
                <a:gd name="connsiteX161" fmla="*/ 3613108 w 3927930"/>
                <a:gd name="connsiteY161" fmla="*/ 59835 h 59834"/>
                <a:gd name="connsiteX162" fmla="*/ 3642564 w 3927930"/>
                <a:gd name="connsiteY162" fmla="*/ 30378 h 59834"/>
                <a:gd name="connsiteX163" fmla="*/ 3613108 w 3927930"/>
                <a:gd name="connsiteY163" fmla="*/ 921 h 59834"/>
                <a:gd name="connsiteX164" fmla="*/ 3611267 w 3927930"/>
                <a:gd name="connsiteY164" fmla="*/ 921 h 59834"/>
                <a:gd name="connsiteX165" fmla="*/ 3581809 w 3927930"/>
                <a:gd name="connsiteY165" fmla="*/ 30378 h 59834"/>
                <a:gd name="connsiteX166" fmla="*/ 3611267 w 3927930"/>
                <a:gd name="connsiteY166" fmla="*/ 59835 h 59834"/>
                <a:gd name="connsiteX167" fmla="*/ 3611267 w 3927930"/>
                <a:gd name="connsiteY167" fmla="*/ 59835 h 59834"/>
                <a:gd name="connsiteX168" fmla="*/ 3467662 w 3927930"/>
                <a:gd name="connsiteY168" fmla="*/ 59835 h 59834"/>
                <a:gd name="connsiteX169" fmla="*/ 3469504 w 3927930"/>
                <a:gd name="connsiteY169" fmla="*/ 59835 h 59834"/>
                <a:gd name="connsiteX170" fmla="*/ 3498961 w 3927930"/>
                <a:gd name="connsiteY170" fmla="*/ 30378 h 59834"/>
                <a:gd name="connsiteX171" fmla="*/ 3469504 w 3927930"/>
                <a:gd name="connsiteY171" fmla="*/ 921 h 59834"/>
                <a:gd name="connsiteX172" fmla="*/ 3467662 w 3927930"/>
                <a:gd name="connsiteY172" fmla="*/ 921 h 59834"/>
                <a:gd name="connsiteX173" fmla="*/ 3438206 w 3927930"/>
                <a:gd name="connsiteY173" fmla="*/ 30378 h 59834"/>
                <a:gd name="connsiteX174" fmla="*/ 3467662 w 3927930"/>
                <a:gd name="connsiteY174" fmla="*/ 59835 h 59834"/>
                <a:gd name="connsiteX175" fmla="*/ 3467662 w 3927930"/>
                <a:gd name="connsiteY175" fmla="*/ 59835 h 59834"/>
                <a:gd name="connsiteX176" fmla="*/ 3324979 w 3927930"/>
                <a:gd name="connsiteY176" fmla="*/ 59835 h 59834"/>
                <a:gd name="connsiteX177" fmla="*/ 3326820 w 3927930"/>
                <a:gd name="connsiteY177" fmla="*/ 59835 h 59834"/>
                <a:gd name="connsiteX178" fmla="*/ 3356278 w 3927930"/>
                <a:gd name="connsiteY178" fmla="*/ 30378 h 59834"/>
                <a:gd name="connsiteX179" fmla="*/ 3326820 w 3927930"/>
                <a:gd name="connsiteY179" fmla="*/ 921 h 59834"/>
                <a:gd name="connsiteX180" fmla="*/ 3324979 w 3927930"/>
                <a:gd name="connsiteY180" fmla="*/ 921 h 59834"/>
                <a:gd name="connsiteX181" fmla="*/ 3295522 w 3927930"/>
                <a:gd name="connsiteY181" fmla="*/ 30378 h 59834"/>
                <a:gd name="connsiteX182" fmla="*/ 3324979 w 3927930"/>
                <a:gd name="connsiteY182" fmla="*/ 59835 h 59834"/>
                <a:gd name="connsiteX183" fmla="*/ 3324979 w 3927930"/>
                <a:gd name="connsiteY183" fmla="*/ 59835 h 59834"/>
                <a:gd name="connsiteX184" fmla="*/ 3182296 w 3927930"/>
                <a:gd name="connsiteY184" fmla="*/ 59835 h 59834"/>
                <a:gd name="connsiteX185" fmla="*/ 3184137 w 3927930"/>
                <a:gd name="connsiteY185" fmla="*/ 59835 h 59834"/>
                <a:gd name="connsiteX186" fmla="*/ 3213594 w 3927930"/>
                <a:gd name="connsiteY186" fmla="*/ 30378 h 59834"/>
                <a:gd name="connsiteX187" fmla="*/ 3184137 w 3927930"/>
                <a:gd name="connsiteY187" fmla="*/ 921 h 59834"/>
                <a:gd name="connsiteX188" fmla="*/ 3182296 w 3927930"/>
                <a:gd name="connsiteY188" fmla="*/ 921 h 59834"/>
                <a:gd name="connsiteX189" fmla="*/ 3152839 w 3927930"/>
                <a:gd name="connsiteY189" fmla="*/ 30378 h 59834"/>
                <a:gd name="connsiteX190" fmla="*/ 3182296 w 3927930"/>
                <a:gd name="connsiteY190" fmla="*/ 59835 h 59834"/>
                <a:gd name="connsiteX191" fmla="*/ 3182296 w 3927930"/>
                <a:gd name="connsiteY191" fmla="*/ 59835 h 59834"/>
                <a:gd name="connsiteX192" fmla="*/ 3039613 w 3927930"/>
                <a:gd name="connsiteY192" fmla="*/ 59835 h 59834"/>
                <a:gd name="connsiteX193" fmla="*/ 3041454 w 3927930"/>
                <a:gd name="connsiteY193" fmla="*/ 59835 h 59834"/>
                <a:gd name="connsiteX194" fmla="*/ 3070911 w 3927930"/>
                <a:gd name="connsiteY194" fmla="*/ 30378 h 59834"/>
                <a:gd name="connsiteX195" fmla="*/ 3041454 w 3927930"/>
                <a:gd name="connsiteY195" fmla="*/ 921 h 59834"/>
                <a:gd name="connsiteX196" fmla="*/ 3039613 w 3927930"/>
                <a:gd name="connsiteY196" fmla="*/ 921 h 59834"/>
                <a:gd name="connsiteX197" fmla="*/ 3010156 w 3927930"/>
                <a:gd name="connsiteY197" fmla="*/ 30378 h 59834"/>
                <a:gd name="connsiteX198" fmla="*/ 3039613 w 3927930"/>
                <a:gd name="connsiteY198" fmla="*/ 59835 h 59834"/>
                <a:gd name="connsiteX199" fmla="*/ 3039613 w 3927930"/>
                <a:gd name="connsiteY199" fmla="*/ 59835 h 59834"/>
                <a:gd name="connsiteX200" fmla="*/ 2896009 w 3927930"/>
                <a:gd name="connsiteY200" fmla="*/ 59835 h 59834"/>
                <a:gd name="connsiteX201" fmla="*/ 2897850 w 3927930"/>
                <a:gd name="connsiteY201" fmla="*/ 59835 h 59834"/>
                <a:gd name="connsiteX202" fmla="*/ 2927308 w 3927930"/>
                <a:gd name="connsiteY202" fmla="*/ 30378 h 59834"/>
                <a:gd name="connsiteX203" fmla="*/ 2897850 w 3927930"/>
                <a:gd name="connsiteY203" fmla="*/ 921 h 59834"/>
                <a:gd name="connsiteX204" fmla="*/ 2896009 w 3927930"/>
                <a:gd name="connsiteY204" fmla="*/ 921 h 59834"/>
                <a:gd name="connsiteX205" fmla="*/ 2866552 w 3927930"/>
                <a:gd name="connsiteY205" fmla="*/ 30378 h 59834"/>
                <a:gd name="connsiteX206" fmla="*/ 2896009 w 3927930"/>
                <a:gd name="connsiteY206" fmla="*/ 59835 h 59834"/>
                <a:gd name="connsiteX207" fmla="*/ 2896009 w 3927930"/>
                <a:gd name="connsiteY207" fmla="*/ 59835 h 59834"/>
                <a:gd name="connsiteX208" fmla="*/ 2753326 w 3927930"/>
                <a:gd name="connsiteY208" fmla="*/ 59835 h 59834"/>
                <a:gd name="connsiteX209" fmla="*/ 2755167 w 3927930"/>
                <a:gd name="connsiteY209" fmla="*/ 59835 h 59834"/>
                <a:gd name="connsiteX210" fmla="*/ 2784625 w 3927930"/>
                <a:gd name="connsiteY210" fmla="*/ 30378 h 59834"/>
                <a:gd name="connsiteX211" fmla="*/ 2755167 w 3927930"/>
                <a:gd name="connsiteY211" fmla="*/ 921 h 59834"/>
                <a:gd name="connsiteX212" fmla="*/ 2753326 w 3927930"/>
                <a:gd name="connsiteY212" fmla="*/ 921 h 59834"/>
                <a:gd name="connsiteX213" fmla="*/ 2723869 w 3927930"/>
                <a:gd name="connsiteY213" fmla="*/ 30378 h 59834"/>
                <a:gd name="connsiteX214" fmla="*/ 2753326 w 3927930"/>
                <a:gd name="connsiteY214" fmla="*/ 59835 h 59834"/>
                <a:gd name="connsiteX215" fmla="*/ 2753326 w 3927930"/>
                <a:gd name="connsiteY215" fmla="*/ 59835 h 59834"/>
                <a:gd name="connsiteX216" fmla="*/ 2610643 w 3927930"/>
                <a:gd name="connsiteY216" fmla="*/ 59835 h 59834"/>
                <a:gd name="connsiteX217" fmla="*/ 2612484 w 3927930"/>
                <a:gd name="connsiteY217" fmla="*/ 59835 h 59834"/>
                <a:gd name="connsiteX218" fmla="*/ 2612484 w 3927930"/>
                <a:gd name="connsiteY218" fmla="*/ 0 h 59834"/>
                <a:gd name="connsiteX219" fmla="*/ 2610643 w 3927930"/>
                <a:gd name="connsiteY219" fmla="*/ 0 h 59834"/>
                <a:gd name="connsiteX220" fmla="*/ 2610643 w 3927930"/>
                <a:gd name="connsiteY220" fmla="*/ 59835 h 59834"/>
                <a:gd name="connsiteX221" fmla="*/ 2610643 w 3927930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0" h="59834">
                  <a:moveTo>
                    <a:pt x="3896633" y="59835"/>
                  </a:moveTo>
                  <a:lnTo>
                    <a:pt x="3898474" y="59835"/>
                  </a:lnTo>
                  <a:cubicBezTo>
                    <a:pt x="3915044" y="59835"/>
                    <a:pt x="3927931" y="46027"/>
                    <a:pt x="3927931" y="30378"/>
                  </a:cubicBezTo>
                  <a:cubicBezTo>
                    <a:pt x="3927931" y="13808"/>
                    <a:pt x="3914123" y="921"/>
                    <a:pt x="3898474" y="921"/>
                  </a:cubicBezTo>
                  <a:lnTo>
                    <a:pt x="3896633" y="921"/>
                  </a:lnTo>
                  <a:cubicBezTo>
                    <a:pt x="3880063" y="921"/>
                    <a:pt x="3867176" y="14729"/>
                    <a:pt x="3867176" y="30378"/>
                  </a:cubicBezTo>
                  <a:cubicBezTo>
                    <a:pt x="3867176" y="46947"/>
                    <a:pt x="3880063" y="59835"/>
                    <a:pt x="3896633" y="59835"/>
                  </a:cubicBezTo>
                  <a:lnTo>
                    <a:pt x="3896633" y="59835"/>
                  </a:lnTo>
                  <a:close/>
                  <a:moveTo>
                    <a:pt x="1172764" y="59835"/>
                  </a:moveTo>
                  <a:lnTo>
                    <a:pt x="1174605" y="59835"/>
                  </a:lnTo>
                  <a:cubicBezTo>
                    <a:pt x="1191175" y="59835"/>
                    <a:pt x="1204062" y="46027"/>
                    <a:pt x="1204062" y="30378"/>
                  </a:cubicBezTo>
                  <a:cubicBezTo>
                    <a:pt x="1204062" y="13808"/>
                    <a:pt x="1190254" y="921"/>
                    <a:pt x="1174605" y="921"/>
                  </a:cubicBezTo>
                  <a:lnTo>
                    <a:pt x="1172764" y="921"/>
                  </a:lnTo>
                  <a:cubicBezTo>
                    <a:pt x="1156194" y="921"/>
                    <a:pt x="1143307" y="14729"/>
                    <a:pt x="1143307" y="30378"/>
                  </a:cubicBezTo>
                  <a:cubicBezTo>
                    <a:pt x="1143307" y="46947"/>
                    <a:pt x="1157115" y="59835"/>
                    <a:pt x="1172764" y="59835"/>
                  </a:cubicBezTo>
                  <a:lnTo>
                    <a:pt x="1172764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1" y="59835"/>
                    <a:pt x="1061379" y="46027"/>
                    <a:pt x="1061379" y="30378"/>
                  </a:cubicBezTo>
                  <a:cubicBezTo>
                    <a:pt x="1061379" y="13808"/>
                    <a:pt x="1047571" y="921"/>
                    <a:pt x="1031922" y="921"/>
                  </a:cubicBezTo>
                  <a:lnTo>
                    <a:pt x="1030081" y="921"/>
                  </a:lnTo>
                  <a:cubicBezTo>
                    <a:pt x="1013511" y="921"/>
                    <a:pt x="1000623" y="14729"/>
                    <a:pt x="1000623" y="30378"/>
                  </a:cubicBezTo>
                  <a:cubicBezTo>
                    <a:pt x="1000623" y="4694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9" y="59835"/>
                  </a:lnTo>
                  <a:cubicBezTo>
                    <a:pt x="905808" y="59835"/>
                    <a:pt x="918696" y="46027"/>
                    <a:pt x="918696" y="30378"/>
                  </a:cubicBezTo>
                  <a:cubicBezTo>
                    <a:pt x="918696" y="13808"/>
                    <a:pt x="904888" y="921"/>
                    <a:pt x="889239" y="921"/>
                  </a:cubicBezTo>
                  <a:lnTo>
                    <a:pt x="887398" y="921"/>
                  </a:lnTo>
                  <a:cubicBezTo>
                    <a:pt x="870828" y="921"/>
                    <a:pt x="857941" y="14729"/>
                    <a:pt x="857941" y="30378"/>
                  </a:cubicBezTo>
                  <a:cubicBezTo>
                    <a:pt x="857020" y="4694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4" y="59835"/>
                  </a:moveTo>
                  <a:lnTo>
                    <a:pt x="746556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1"/>
                    <a:pt x="746556" y="921"/>
                  </a:cubicBezTo>
                  <a:lnTo>
                    <a:pt x="744714" y="921"/>
                  </a:lnTo>
                  <a:cubicBezTo>
                    <a:pt x="728145" y="921"/>
                    <a:pt x="715257" y="14729"/>
                    <a:pt x="715257" y="30378"/>
                  </a:cubicBezTo>
                  <a:cubicBezTo>
                    <a:pt x="714337" y="46947"/>
                    <a:pt x="728145" y="59835"/>
                    <a:pt x="744714" y="59835"/>
                  </a:cubicBezTo>
                  <a:lnTo>
                    <a:pt x="744714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09" y="46027"/>
                    <a:pt x="632409" y="30378"/>
                  </a:cubicBezTo>
                  <a:cubicBezTo>
                    <a:pt x="632409" y="13808"/>
                    <a:pt x="618601" y="921"/>
                    <a:pt x="602952" y="921"/>
                  </a:cubicBezTo>
                  <a:lnTo>
                    <a:pt x="601111" y="921"/>
                  </a:lnTo>
                  <a:cubicBezTo>
                    <a:pt x="584541" y="921"/>
                    <a:pt x="571653" y="14729"/>
                    <a:pt x="571653" y="30378"/>
                  </a:cubicBezTo>
                  <a:cubicBezTo>
                    <a:pt x="571653" y="4694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8" y="59835"/>
                    <a:pt x="489726" y="46027"/>
                    <a:pt x="489726" y="30378"/>
                  </a:cubicBezTo>
                  <a:cubicBezTo>
                    <a:pt x="489726" y="13808"/>
                    <a:pt x="475918" y="921"/>
                    <a:pt x="460268" y="921"/>
                  </a:cubicBezTo>
                  <a:lnTo>
                    <a:pt x="458428" y="921"/>
                  </a:lnTo>
                  <a:cubicBezTo>
                    <a:pt x="441858" y="921"/>
                    <a:pt x="428970" y="14729"/>
                    <a:pt x="428970" y="30378"/>
                  </a:cubicBezTo>
                  <a:cubicBezTo>
                    <a:pt x="428970" y="4694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4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3234" y="921"/>
                    <a:pt x="317585" y="921"/>
                  </a:cubicBezTo>
                  <a:lnTo>
                    <a:pt x="315744" y="921"/>
                  </a:lnTo>
                  <a:cubicBezTo>
                    <a:pt x="299175" y="921"/>
                    <a:pt x="286287" y="14729"/>
                    <a:pt x="286287" y="30378"/>
                  </a:cubicBezTo>
                  <a:cubicBezTo>
                    <a:pt x="285366" y="46947"/>
                    <a:pt x="299175" y="59835"/>
                    <a:pt x="315744" y="59835"/>
                  </a:cubicBezTo>
                  <a:lnTo>
                    <a:pt x="315744" y="59835"/>
                  </a:lnTo>
                  <a:close/>
                  <a:moveTo>
                    <a:pt x="172141" y="59835"/>
                  </a:moveTo>
                  <a:lnTo>
                    <a:pt x="173981" y="59835"/>
                  </a:lnTo>
                  <a:cubicBezTo>
                    <a:pt x="190551" y="59835"/>
                    <a:pt x="203439" y="46027"/>
                    <a:pt x="203439" y="30378"/>
                  </a:cubicBezTo>
                  <a:cubicBezTo>
                    <a:pt x="203439" y="13808"/>
                    <a:pt x="189631" y="921"/>
                    <a:pt x="173981" y="921"/>
                  </a:cubicBezTo>
                  <a:lnTo>
                    <a:pt x="172141" y="921"/>
                  </a:lnTo>
                  <a:cubicBezTo>
                    <a:pt x="155571" y="921"/>
                    <a:pt x="142683" y="14729"/>
                    <a:pt x="142683" y="30378"/>
                  </a:cubicBezTo>
                  <a:cubicBezTo>
                    <a:pt x="142683" y="46947"/>
                    <a:pt x="155571" y="59835"/>
                    <a:pt x="172141" y="59835"/>
                  </a:cubicBezTo>
                  <a:lnTo>
                    <a:pt x="172141" y="59835"/>
                  </a:lnTo>
                  <a:close/>
                  <a:moveTo>
                    <a:pt x="29457" y="59835"/>
                  </a:moveTo>
                  <a:lnTo>
                    <a:pt x="31298" y="59835"/>
                  </a:lnTo>
                  <a:cubicBezTo>
                    <a:pt x="47868" y="59835"/>
                    <a:pt x="60755" y="46027"/>
                    <a:pt x="60755" y="30378"/>
                  </a:cubicBezTo>
                  <a:cubicBezTo>
                    <a:pt x="60755" y="13808"/>
                    <a:pt x="46947" y="921"/>
                    <a:pt x="31298" y="921"/>
                  </a:cubicBezTo>
                  <a:lnTo>
                    <a:pt x="29457" y="921"/>
                  </a:lnTo>
                  <a:cubicBezTo>
                    <a:pt x="12887" y="921"/>
                    <a:pt x="0" y="14729"/>
                    <a:pt x="0" y="30378"/>
                  </a:cubicBezTo>
                  <a:cubicBezTo>
                    <a:pt x="0" y="46947"/>
                    <a:pt x="12887" y="59835"/>
                    <a:pt x="29457" y="59835"/>
                  </a:cubicBezTo>
                  <a:lnTo>
                    <a:pt x="29457" y="59835"/>
                  </a:lnTo>
                  <a:close/>
                  <a:moveTo>
                    <a:pt x="2464277" y="59835"/>
                  </a:moveTo>
                  <a:lnTo>
                    <a:pt x="2466118" y="59835"/>
                  </a:lnTo>
                  <a:cubicBezTo>
                    <a:pt x="2482688" y="59835"/>
                    <a:pt x="2495576" y="46027"/>
                    <a:pt x="2495576" y="30378"/>
                  </a:cubicBezTo>
                  <a:cubicBezTo>
                    <a:pt x="2495576" y="13808"/>
                    <a:pt x="2481768" y="921"/>
                    <a:pt x="2466118" y="921"/>
                  </a:cubicBezTo>
                  <a:lnTo>
                    <a:pt x="2464277" y="921"/>
                  </a:lnTo>
                  <a:cubicBezTo>
                    <a:pt x="2447708" y="921"/>
                    <a:pt x="2434820" y="14729"/>
                    <a:pt x="2434820" y="30378"/>
                  </a:cubicBezTo>
                  <a:cubicBezTo>
                    <a:pt x="2433900" y="46947"/>
                    <a:pt x="2447708" y="59835"/>
                    <a:pt x="2464277" y="59835"/>
                  </a:cubicBezTo>
                  <a:lnTo>
                    <a:pt x="2464277" y="59835"/>
                  </a:lnTo>
                  <a:close/>
                  <a:moveTo>
                    <a:pt x="2320674" y="59835"/>
                  </a:moveTo>
                  <a:lnTo>
                    <a:pt x="2322515" y="59835"/>
                  </a:lnTo>
                  <a:cubicBezTo>
                    <a:pt x="2339084" y="59835"/>
                    <a:pt x="2351972" y="46027"/>
                    <a:pt x="2351972" y="30378"/>
                  </a:cubicBezTo>
                  <a:cubicBezTo>
                    <a:pt x="2351972" y="13808"/>
                    <a:pt x="2338164" y="921"/>
                    <a:pt x="2322515" y="921"/>
                  </a:cubicBezTo>
                  <a:lnTo>
                    <a:pt x="2320674" y="921"/>
                  </a:lnTo>
                  <a:cubicBezTo>
                    <a:pt x="2304104" y="921"/>
                    <a:pt x="2291216" y="14729"/>
                    <a:pt x="2291216" y="30378"/>
                  </a:cubicBezTo>
                  <a:cubicBezTo>
                    <a:pt x="2291216" y="46947"/>
                    <a:pt x="2305024" y="59835"/>
                    <a:pt x="2320674" y="59835"/>
                  </a:cubicBezTo>
                  <a:lnTo>
                    <a:pt x="2320674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5481" y="921"/>
                    <a:pt x="2179832" y="921"/>
                  </a:cubicBezTo>
                  <a:lnTo>
                    <a:pt x="2177990" y="921"/>
                  </a:lnTo>
                  <a:cubicBezTo>
                    <a:pt x="2161421" y="921"/>
                    <a:pt x="2148533" y="14729"/>
                    <a:pt x="2148533" y="30378"/>
                  </a:cubicBezTo>
                  <a:cubicBezTo>
                    <a:pt x="2148533" y="4694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8" y="59835"/>
                  </a:lnTo>
                  <a:cubicBezTo>
                    <a:pt x="2053718" y="59835"/>
                    <a:pt x="2066606" y="46027"/>
                    <a:pt x="2066606" y="30378"/>
                  </a:cubicBezTo>
                  <a:cubicBezTo>
                    <a:pt x="2066606" y="13808"/>
                    <a:pt x="2052798" y="921"/>
                    <a:pt x="2037148" y="921"/>
                  </a:cubicBezTo>
                  <a:lnTo>
                    <a:pt x="2035307" y="921"/>
                  </a:lnTo>
                  <a:cubicBezTo>
                    <a:pt x="2018738" y="921"/>
                    <a:pt x="2005850" y="14729"/>
                    <a:pt x="2005850" y="30378"/>
                  </a:cubicBezTo>
                  <a:cubicBezTo>
                    <a:pt x="2004930" y="4694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5" y="59835"/>
                    <a:pt x="1923922" y="46027"/>
                    <a:pt x="1923922" y="30378"/>
                  </a:cubicBezTo>
                  <a:cubicBezTo>
                    <a:pt x="1923922" y="13808"/>
                    <a:pt x="1910114" y="921"/>
                    <a:pt x="1894465" y="921"/>
                  </a:cubicBezTo>
                  <a:lnTo>
                    <a:pt x="1892624" y="921"/>
                  </a:lnTo>
                  <a:cubicBezTo>
                    <a:pt x="1876054" y="921"/>
                    <a:pt x="1863167" y="14729"/>
                    <a:pt x="1863167" y="30378"/>
                  </a:cubicBezTo>
                  <a:cubicBezTo>
                    <a:pt x="1862246" y="46947"/>
                    <a:pt x="1876054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1" y="59835"/>
                  </a:lnTo>
                  <a:cubicBezTo>
                    <a:pt x="1767431" y="59835"/>
                    <a:pt x="1780318" y="46027"/>
                    <a:pt x="1780318" y="30378"/>
                  </a:cubicBezTo>
                  <a:cubicBezTo>
                    <a:pt x="1780318" y="13808"/>
                    <a:pt x="1766510" y="921"/>
                    <a:pt x="1750861" y="921"/>
                  </a:cubicBezTo>
                  <a:lnTo>
                    <a:pt x="1749020" y="921"/>
                  </a:lnTo>
                  <a:cubicBezTo>
                    <a:pt x="1732450" y="921"/>
                    <a:pt x="1719563" y="14729"/>
                    <a:pt x="1719563" y="30378"/>
                  </a:cubicBezTo>
                  <a:cubicBezTo>
                    <a:pt x="1719563" y="46947"/>
                    <a:pt x="1732450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8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1"/>
                    <a:pt x="1608178" y="921"/>
                  </a:cubicBezTo>
                  <a:lnTo>
                    <a:pt x="1606337" y="921"/>
                  </a:lnTo>
                  <a:cubicBezTo>
                    <a:pt x="1589767" y="921"/>
                    <a:pt x="1576880" y="14729"/>
                    <a:pt x="1576880" y="30378"/>
                  </a:cubicBezTo>
                  <a:cubicBezTo>
                    <a:pt x="1575959" y="46947"/>
                    <a:pt x="1589767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5" y="59835"/>
                    <a:pt x="1494952" y="46027"/>
                    <a:pt x="1494952" y="30378"/>
                  </a:cubicBezTo>
                  <a:cubicBezTo>
                    <a:pt x="1494952" y="13808"/>
                    <a:pt x="1481144" y="921"/>
                    <a:pt x="1465495" y="921"/>
                  </a:cubicBezTo>
                  <a:lnTo>
                    <a:pt x="1463654" y="921"/>
                  </a:lnTo>
                  <a:cubicBezTo>
                    <a:pt x="1447084" y="921"/>
                    <a:pt x="1434197" y="14729"/>
                    <a:pt x="1434197" y="30378"/>
                  </a:cubicBezTo>
                  <a:cubicBezTo>
                    <a:pt x="1433276" y="46947"/>
                    <a:pt x="1447084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8" y="46027"/>
                    <a:pt x="1351348" y="30378"/>
                  </a:cubicBezTo>
                  <a:cubicBezTo>
                    <a:pt x="1351348" y="13808"/>
                    <a:pt x="1337540" y="921"/>
                    <a:pt x="1321891" y="921"/>
                  </a:cubicBezTo>
                  <a:lnTo>
                    <a:pt x="1320050" y="921"/>
                  </a:lnTo>
                  <a:cubicBezTo>
                    <a:pt x="1303480" y="921"/>
                    <a:pt x="1290593" y="14729"/>
                    <a:pt x="1290593" y="30378"/>
                  </a:cubicBezTo>
                  <a:cubicBezTo>
                    <a:pt x="1290593" y="46947"/>
                    <a:pt x="1303480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50" y="59835"/>
                  </a:moveTo>
                  <a:lnTo>
                    <a:pt x="3755791" y="59835"/>
                  </a:lnTo>
                  <a:cubicBezTo>
                    <a:pt x="3772360" y="59835"/>
                    <a:pt x="3785248" y="46027"/>
                    <a:pt x="3785248" y="30378"/>
                  </a:cubicBezTo>
                  <a:cubicBezTo>
                    <a:pt x="3785248" y="13808"/>
                    <a:pt x="3771440" y="921"/>
                    <a:pt x="3755791" y="921"/>
                  </a:cubicBezTo>
                  <a:lnTo>
                    <a:pt x="3753950" y="921"/>
                  </a:lnTo>
                  <a:cubicBezTo>
                    <a:pt x="3737380" y="921"/>
                    <a:pt x="3724492" y="14729"/>
                    <a:pt x="3724492" y="30378"/>
                  </a:cubicBezTo>
                  <a:cubicBezTo>
                    <a:pt x="3724492" y="46947"/>
                    <a:pt x="3737380" y="59835"/>
                    <a:pt x="3753950" y="59835"/>
                  </a:cubicBezTo>
                  <a:lnTo>
                    <a:pt x="3753950" y="59835"/>
                  </a:lnTo>
                  <a:close/>
                  <a:moveTo>
                    <a:pt x="3611267" y="59835"/>
                  </a:moveTo>
                  <a:lnTo>
                    <a:pt x="3613108" y="59835"/>
                  </a:lnTo>
                  <a:cubicBezTo>
                    <a:pt x="3629677" y="59835"/>
                    <a:pt x="3642564" y="46027"/>
                    <a:pt x="3642564" y="30378"/>
                  </a:cubicBezTo>
                  <a:cubicBezTo>
                    <a:pt x="3642564" y="13808"/>
                    <a:pt x="3628756" y="921"/>
                    <a:pt x="3613108" y="921"/>
                  </a:cubicBezTo>
                  <a:lnTo>
                    <a:pt x="3611267" y="921"/>
                  </a:lnTo>
                  <a:cubicBezTo>
                    <a:pt x="3594697" y="921"/>
                    <a:pt x="3581809" y="14729"/>
                    <a:pt x="3581809" y="30378"/>
                  </a:cubicBezTo>
                  <a:cubicBezTo>
                    <a:pt x="3580889" y="46947"/>
                    <a:pt x="3594697" y="59835"/>
                    <a:pt x="3611267" y="59835"/>
                  </a:cubicBezTo>
                  <a:lnTo>
                    <a:pt x="3611267" y="59835"/>
                  </a:lnTo>
                  <a:close/>
                  <a:moveTo>
                    <a:pt x="3467662" y="59835"/>
                  </a:moveTo>
                  <a:lnTo>
                    <a:pt x="3469504" y="59835"/>
                  </a:lnTo>
                  <a:cubicBezTo>
                    <a:pt x="3486073" y="59835"/>
                    <a:pt x="3498961" y="46027"/>
                    <a:pt x="3498961" y="30378"/>
                  </a:cubicBezTo>
                  <a:cubicBezTo>
                    <a:pt x="3498961" y="13808"/>
                    <a:pt x="3485153" y="921"/>
                    <a:pt x="3469504" y="921"/>
                  </a:cubicBezTo>
                  <a:lnTo>
                    <a:pt x="3467662" y="921"/>
                  </a:lnTo>
                  <a:cubicBezTo>
                    <a:pt x="3451093" y="921"/>
                    <a:pt x="3438206" y="14729"/>
                    <a:pt x="3438206" y="30378"/>
                  </a:cubicBezTo>
                  <a:cubicBezTo>
                    <a:pt x="3438206" y="46947"/>
                    <a:pt x="3451093" y="59835"/>
                    <a:pt x="3467662" y="59835"/>
                  </a:cubicBezTo>
                  <a:lnTo>
                    <a:pt x="3467662" y="59835"/>
                  </a:lnTo>
                  <a:close/>
                  <a:moveTo>
                    <a:pt x="3324979" y="59835"/>
                  </a:moveTo>
                  <a:lnTo>
                    <a:pt x="3326820" y="59835"/>
                  </a:lnTo>
                  <a:cubicBezTo>
                    <a:pt x="3343390" y="59835"/>
                    <a:pt x="3356278" y="46027"/>
                    <a:pt x="3356278" y="30378"/>
                  </a:cubicBezTo>
                  <a:cubicBezTo>
                    <a:pt x="3356278" y="13808"/>
                    <a:pt x="3342470" y="921"/>
                    <a:pt x="3326820" y="921"/>
                  </a:cubicBezTo>
                  <a:lnTo>
                    <a:pt x="3324979" y="921"/>
                  </a:lnTo>
                  <a:cubicBezTo>
                    <a:pt x="3308410" y="921"/>
                    <a:pt x="3295522" y="14729"/>
                    <a:pt x="3295522" y="30378"/>
                  </a:cubicBezTo>
                  <a:cubicBezTo>
                    <a:pt x="3295522" y="46947"/>
                    <a:pt x="3308410" y="59835"/>
                    <a:pt x="3324979" y="59835"/>
                  </a:cubicBezTo>
                  <a:lnTo>
                    <a:pt x="3324979" y="59835"/>
                  </a:lnTo>
                  <a:close/>
                  <a:moveTo>
                    <a:pt x="3182296" y="59835"/>
                  </a:moveTo>
                  <a:lnTo>
                    <a:pt x="3184137" y="59835"/>
                  </a:lnTo>
                  <a:cubicBezTo>
                    <a:pt x="3200707" y="59835"/>
                    <a:pt x="3213594" y="46027"/>
                    <a:pt x="3213594" y="30378"/>
                  </a:cubicBezTo>
                  <a:cubicBezTo>
                    <a:pt x="3213594" y="13808"/>
                    <a:pt x="3199786" y="921"/>
                    <a:pt x="3184137" y="921"/>
                  </a:cubicBezTo>
                  <a:lnTo>
                    <a:pt x="3182296" y="921"/>
                  </a:lnTo>
                  <a:cubicBezTo>
                    <a:pt x="3165726" y="921"/>
                    <a:pt x="3152839" y="14729"/>
                    <a:pt x="3152839" y="30378"/>
                  </a:cubicBezTo>
                  <a:cubicBezTo>
                    <a:pt x="3151918" y="46947"/>
                    <a:pt x="3165726" y="59835"/>
                    <a:pt x="3182296" y="59835"/>
                  </a:cubicBezTo>
                  <a:lnTo>
                    <a:pt x="3182296" y="59835"/>
                  </a:lnTo>
                  <a:close/>
                  <a:moveTo>
                    <a:pt x="3039613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1"/>
                    <a:pt x="3041454" y="921"/>
                  </a:cubicBezTo>
                  <a:lnTo>
                    <a:pt x="3039613" y="921"/>
                  </a:lnTo>
                  <a:cubicBezTo>
                    <a:pt x="3023043" y="921"/>
                    <a:pt x="3010156" y="14729"/>
                    <a:pt x="3010156" y="30378"/>
                  </a:cubicBezTo>
                  <a:cubicBezTo>
                    <a:pt x="3009235" y="46947"/>
                    <a:pt x="3023043" y="59835"/>
                    <a:pt x="3039613" y="59835"/>
                  </a:cubicBezTo>
                  <a:lnTo>
                    <a:pt x="3039613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8" y="46027"/>
                    <a:pt x="2927308" y="30378"/>
                  </a:cubicBezTo>
                  <a:cubicBezTo>
                    <a:pt x="2927308" y="13808"/>
                    <a:pt x="2913500" y="921"/>
                    <a:pt x="2897850" y="921"/>
                  </a:cubicBezTo>
                  <a:lnTo>
                    <a:pt x="2896009" y="921"/>
                  </a:lnTo>
                  <a:cubicBezTo>
                    <a:pt x="2879440" y="921"/>
                    <a:pt x="2866552" y="14729"/>
                    <a:pt x="2866552" y="30378"/>
                  </a:cubicBezTo>
                  <a:cubicBezTo>
                    <a:pt x="2866552" y="46947"/>
                    <a:pt x="2879440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7" y="59835"/>
                  </a:lnTo>
                  <a:cubicBezTo>
                    <a:pt x="2771737" y="59835"/>
                    <a:pt x="2784625" y="46027"/>
                    <a:pt x="2784625" y="30378"/>
                  </a:cubicBezTo>
                  <a:cubicBezTo>
                    <a:pt x="2784625" y="13808"/>
                    <a:pt x="2770816" y="921"/>
                    <a:pt x="2755167" y="921"/>
                  </a:cubicBezTo>
                  <a:lnTo>
                    <a:pt x="2753326" y="921"/>
                  </a:lnTo>
                  <a:cubicBezTo>
                    <a:pt x="2736756" y="921"/>
                    <a:pt x="2723869" y="14729"/>
                    <a:pt x="2723869" y="30378"/>
                  </a:cubicBezTo>
                  <a:cubicBezTo>
                    <a:pt x="2722948" y="4694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4" y="59835"/>
                  </a:lnTo>
                  <a:cubicBezTo>
                    <a:pt x="2652067" y="59835"/>
                    <a:pt x="2652067" y="0"/>
                    <a:pt x="2612484" y="0"/>
                  </a:cubicBezTo>
                  <a:lnTo>
                    <a:pt x="2610643" y="0"/>
                  </a:lnTo>
                  <a:cubicBezTo>
                    <a:pt x="2571060" y="0"/>
                    <a:pt x="2571060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E647D4A-1DAC-407B-A800-278E8891E2B2}"/>
                </a:ext>
              </a:extLst>
            </p:cNvPr>
            <p:cNvSpPr/>
            <p:nvPr/>
          </p:nvSpPr>
          <p:spPr>
            <a:xfrm>
              <a:off x="2579666" y="3910193"/>
              <a:ext cx="1963937" cy="29917"/>
            </a:xfrm>
            <a:custGeom>
              <a:avLst/>
              <a:gdLst>
                <a:gd name="connsiteX0" fmla="*/ 3896633 w 3927930"/>
                <a:gd name="connsiteY0" fmla="*/ 59835 h 59834"/>
                <a:gd name="connsiteX1" fmla="*/ 3898474 w 3927930"/>
                <a:gd name="connsiteY1" fmla="*/ 59835 h 59834"/>
                <a:gd name="connsiteX2" fmla="*/ 3927931 w 3927930"/>
                <a:gd name="connsiteY2" fmla="*/ 30378 h 59834"/>
                <a:gd name="connsiteX3" fmla="*/ 3898474 w 3927930"/>
                <a:gd name="connsiteY3" fmla="*/ 920 h 59834"/>
                <a:gd name="connsiteX4" fmla="*/ 3896633 w 3927930"/>
                <a:gd name="connsiteY4" fmla="*/ 920 h 59834"/>
                <a:gd name="connsiteX5" fmla="*/ 3867176 w 3927930"/>
                <a:gd name="connsiteY5" fmla="*/ 30378 h 59834"/>
                <a:gd name="connsiteX6" fmla="*/ 3896633 w 3927930"/>
                <a:gd name="connsiteY6" fmla="*/ 59835 h 59834"/>
                <a:gd name="connsiteX7" fmla="*/ 3896633 w 3927930"/>
                <a:gd name="connsiteY7" fmla="*/ 59835 h 59834"/>
                <a:gd name="connsiteX8" fmla="*/ 1172764 w 3927930"/>
                <a:gd name="connsiteY8" fmla="*/ 59835 h 59834"/>
                <a:gd name="connsiteX9" fmla="*/ 1174605 w 3927930"/>
                <a:gd name="connsiteY9" fmla="*/ 59835 h 59834"/>
                <a:gd name="connsiteX10" fmla="*/ 1204062 w 3927930"/>
                <a:gd name="connsiteY10" fmla="*/ 30378 h 59834"/>
                <a:gd name="connsiteX11" fmla="*/ 1174605 w 3927930"/>
                <a:gd name="connsiteY11" fmla="*/ 920 h 59834"/>
                <a:gd name="connsiteX12" fmla="*/ 1172764 w 3927930"/>
                <a:gd name="connsiteY12" fmla="*/ 920 h 59834"/>
                <a:gd name="connsiteX13" fmla="*/ 1143307 w 3927930"/>
                <a:gd name="connsiteY13" fmla="*/ 30378 h 59834"/>
                <a:gd name="connsiteX14" fmla="*/ 1172764 w 3927930"/>
                <a:gd name="connsiteY14" fmla="*/ 59835 h 59834"/>
                <a:gd name="connsiteX15" fmla="*/ 1172764 w 3927930"/>
                <a:gd name="connsiteY15" fmla="*/ 59835 h 59834"/>
                <a:gd name="connsiteX16" fmla="*/ 1030081 w 3927930"/>
                <a:gd name="connsiteY16" fmla="*/ 59835 h 59834"/>
                <a:gd name="connsiteX17" fmla="*/ 1031922 w 3927930"/>
                <a:gd name="connsiteY17" fmla="*/ 59835 h 59834"/>
                <a:gd name="connsiteX18" fmla="*/ 1061379 w 3927930"/>
                <a:gd name="connsiteY18" fmla="*/ 30378 h 59834"/>
                <a:gd name="connsiteX19" fmla="*/ 1031922 w 3927930"/>
                <a:gd name="connsiteY19" fmla="*/ 920 h 59834"/>
                <a:gd name="connsiteX20" fmla="*/ 1030081 w 3927930"/>
                <a:gd name="connsiteY20" fmla="*/ 920 h 59834"/>
                <a:gd name="connsiteX21" fmla="*/ 1000623 w 3927930"/>
                <a:gd name="connsiteY21" fmla="*/ 30378 h 59834"/>
                <a:gd name="connsiteX22" fmla="*/ 1030081 w 3927930"/>
                <a:gd name="connsiteY22" fmla="*/ 59835 h 59834"/>
                <a:gd name="connsiteX23" fmla="*/ 1030081 w 3927930"/>
                <a:gd name="connsiteY23" fmla="*/ 59835 h 59834"/>
                <a:gd name="connsiteX24" fmla="*/ 887398 w 3927930"/>
                <a:gd name="connsiteY24" fmla="*/ 59835 h 59834"/>
                <a:gd name="connsiteX25" fmla="*/ 889239 w 3927930"/>
                <a:gd name="connsiteY25" fmla="*/ 59835 h 59834"/>
                <a:gd name="connsiteX26" fmla="*/ 918696 w 3927930"/>
                <a:gd name="connsiteY26" fmla="*/ 30378 h 59834"/>
                <a:gd name="connsiteX27" fmla="*/ 889239 w 3927930"/>
                <a:gd name="connsiteY27" fmla="*/ 920 h 59834"/>
                <a:gd name="connsiteX28" fmla="*/ 887398 w 3927930"/>
                <a:gd name="connsiteY28" fmla="*/ 920 h 59834"/>
                <a:gd name="connsiteX29" fmla="*/ 857941 w 3927930"/>
                <a:gd name="connsiteY29" fmla="*/ 30378 h 59834"/>
                <a:gd name="connsiteX30" fmla="*/ 887398 w 3927930"/>
                <a:gd name="connsiteY30" fmla="*/ 59835 h 59834"/>
                <a:gd name="connsiteX31" fmla="*/ 887398 w 3927930"/>
                <a:gd name="connsiteY31" fmla="*/ 59835 h 59834"/>
                <a:gd name="connsiteX32" fmla="*/ 744714 w 3927930"/>
                <a:gd name="connsiteY32" fmla="*/ 59835 h 59834"/>
                <a:gd name="connsiteX33" fmla="*/ 746556 w 3927930"/>
                <a:gd name="connsiteY33" fmla="*/ 59835 h 59834"/>
                <a:gd name="connsiteX34" fmla="*/ 776013 w 3927930"/>
                <a:gd name="connsiteY34" fmla="*/ 30378 h 59834"/>
                <a:gd name="connsiteX35" fmla="*/ 746556 w 3927930"/>
                <a:gd name="connsiteY35" fmla="*/ 920 h 59834"/>
                <a:gd name="connsiteX36" fmla="*/ 744714 w 3927930"/>
                <a:gd name="connsiteY36" fmla="*/ 920 h 59834"/>
                <a:gd name="connsiteX37" fmla="*/ 715257 w 3927930"/>
                <a:gd name="connsiteY37" fmla="*/ 30378 h 59834"/>
                <a:gd name="connsiteX38" fmla="*/ 744714 w 3927930"/>
                <a:gd name="connsiteY38" fmla="*/ 59835 h 59834"/>
                <a:gd name="connsiteX39" fmla="*/ 744714 w 3927930"/>
                <a:gd name="connsiteY39" fmla="*/ 59835 h 59834"/>
                <a:gd name="connsiteX40" fmla="*/ 601111 w 3927930"/>
                <a:gd name="connsiteY40" fmla="*/ 59835 h 59834"/>
                <a:gd name="connsiteX41" fmla="*/ 602952 w 3927930"/>
                <a:gd name="connsiteY41" fmla="*/ 59835 h 59834"/>
                <a:gd name="connsiteX42" fmla="*/ 632409 w 3927930"/>
                <a:gd name="connsiteY42" fmla="*/ 30378 h 59834"/>
                <a:gd name="connsiteX43" fmla="*/ 602952 w 3927930"/>
                <a:gd name="connsiteY43" fmla="*/ 920 h 59834"/>
                <a:gd name="connsiteX44" fmla="*/ 601111 w 3927930"/>
                <a:gd name="connsiteY44" fmla="*/ 920 h 59834"/>
                <a:gd name="connsiteX45" fmla="*/ 571653 w 3927930"/>
                <a:gd name="connsiteY45" fmla="*/ 30378 h 59834"/>
                <a:gd name="connsiteX46" fmla="*/ 601111 w 3927930"/>
                <a:gd name="connsiteY46" fmla="*/ 59835 h 59834"/>
                <a:gd name="connsiteX47" fmla="*/ 601111 w 3927930"/>
                <a:gd name="connsiteY47" fmla="*/ 59835 h 59834"/>
                <a:gd name="connsiteX48" fmla="*/ 458428 w 3927930"/>
                <a:gd name="connsiteY48" fmla="*/ 59835 h 59834"/>
                <a:gd name="connsiteX49" fmla="*/ 460268 w 3927930"/>
                <a:gd name="connsiteY49" fmla="*/ 59835 h 59834"/>
                <a:gd name="connsiteX50" fmla="*/ 489726 w 3927930"/>
                <a:gd name="connsiteY50" fmla="*/ 30378 h 59834"/>
                <a:gd name="connsiteX51" fmla="*/ 460268 w 3927930"/>
                <a:gd name="connsiteY51" fmla="*/ 920 h 59834"/>
                <a:gd name="connsiteX52" fmla="*/ 458428 w 3927930"/>
                <a:gd name="connsiteY52" fmla="*/ 920 h 59834"/>
                <a:gd name="connsiteX53" fmla="*/ 428970 w 3927930"/>
                <a:gd name="connsiteY53" fmla="*/ 30378 h 59834"/>
                <a:gd name="connsiteX54" fmla="*/ 458428 w 3927930"/>
                <a:gd name="connsiteY54" fmla="*/ 59835 h 59834"/>
                <a:gd name="connsiteX55" fmla="*/ 458428 w 3927930"/>
                <a:gd name="connsiteY55" fmla="*/ 59835 h 59834"/>
                <a:gd name="connsiteX56" fmla="*/ 315744 w 3927930"/>
                <a:gd name="connsiteY56" fmla="*/ 59835 h 59834"/>
                <a:gd name="connsiteX57" fmla="*/ 317585 w 3927930"/>
                <a:gd name="connsiteY57" fmla="*/ 59835 h 59834"/>
                <a:gd name="connsiteX58" fmla="*/ 347043 w 3927930"/>
                <a:gd name="connsiteY58" fmla="*/ 30378 h 59834"/>
                <a:gd name="connsiteX59" fmla="*/ 317585 w 3927930"/>
                <a:gd name="connsiteY59" fmla="*/ 920 h 59834"/>
                <a:gd name="connsiteX60" fmla="*/ 315744 w 3927930"/>
                <a:gd name="connsiteY60" fmla="*/ 920 h 59834"/>
                <a:gd name="connsiteX61" fmla="*/ 286287 w 3927930"/>
                <a:gd name="connsiteY61" fmla="*/ 30378 h 59834"/>
                <a:gd name="connsiteX62" fmla="*/ 315744 w 3927930"/>
                <a:gd name="connsiteY62" fmla="*/ 59835 h 59834"/>
                <a:gd name="connsiteX63" fmla="*/ 315744 w 3927930"/>
                <a:gd name="connsiteY63" fmla="*/ 59835 h 59834"/>
                <a:gd name="connsiteX64" fmla="*/ 172141 w 3927930"/>
                <a:gd name="connsiteY64" fmla="*/ 59835 h 59834"/>
                <a:gd name="connsiteX65" fmla="*/ 173981 w 3927930"/>
                <a:gd name="connsiteY65" fmla="*/ 59835 h 59834"/>
                <a:gd name="connsiteX66" fmla="*/ 203439 w 3927930"/>
                <a:gd name="connsiteY66" fmla="*/ 30378 h 59834"/>
                <a:gd name="connsiteX67" fmla="*/ 173981 w 3927930"/>
                <a:gd name="connsiteY67" fmla="*/ 920 h 59834"/>
                <a:gd name="connsiteX68" fmla="*/ 172141 w 3927930"/>
                <a:gd name="connsiteY68" fmla="*/ 920 h 59834"/>
                <a:gd name="connsiteX69" fmla="*/ 142683 w 3927930"/>
                <a:gd name="connsiteY69" fmla="*/ 30378 h 59834"/>
                <a:gd name="connsiteX70" fmla="*/ 172141 w 3927930"/>
                <a:gd name="connsiteY70" fmla="*/ 59835 h 59834"/>
                <a:gd name="connsiteX71" fmla="*/ 172141 w 3927930"/>
                <a:gd name="connsiteY71" fmla="*/ 59835 h 59834"/>
                <a:gd name="connsiteX72" fmla="*/ 29457 w 3927930"/>
                <a:gd name="connsiteY72" fmla="*/ 59835 h 59834"/>
                <a:gd name="connsiteX73" fmla="*/ 31298 w 3927930"/>
                <a:gd name="connsiteY73" fmla="*/ 59835 h 59834"/>
                <a:gd name="connsiteX74" fmla="*/ 60755 w 3927930"/>
                <a:gd name="connsiteY74" fmla="*/ 30378 h 59834"/>
                <a:gd name="connsiteX75" fmla="*/ 31298 w 3927930"/>
                <a:gd name="connsiteY75" fmla="*/ 920 h 59834"/>
                <a:gd name="connsiteX76" fmla="*/ 29457 w 3927930"/>
                <a:gd name="connsiteY76" fmla="*/ 920 h 59834"/>
                <a:gd name="connsiteX77" fmla="*/ 0 w 3927930"/>
                <a:gd name="connsiteY77" fmla="*/ 30378 h 59834"/>
                <a:gd name="connsiteX78" fmla="*/ 29457 w 3927930"/>
                <a:gd name="connsiteY78" fmla="*/ 59835 h 59834"/>
                <a:gd name="connsiteX79" fmla="*/ 29457 w 3927930"/>
                <a:gd name="connsiteY79" fmla="*/ 59835 h 59834"/>
                <a:gd name="connsiteX80" fmla="*/ 2464277 w 3927930"/>
                <a:gd name="connsiteY80" fmla="*/ 59835 h 59834"/>
                <a:gd name="connsiteX81" fmla="*/ 2466118 w 3927930"/>
                <a:gd name="connsiteY81" fmla="*/ 59835 h 59834"/>
                <a:gd name="connsiteX82" fmla="*/ 2495576 w 3927930"/>
                <a:gd name="connsiteY82" fmla="*/ 30378 h 59834"/>
                <a:gd name="connsiteX83" fmla="*/ 2466118 w 3927930"/>
                <a:gd name="connsiteY83" fmla="*/ 920 h 59834"/>
                <a:gd name="connsiteX84" fmla="*/ 2464277 w 3927930"/>
                <a:gd name="connsiteY84" fmla="*/ 920 h 59834"/>
                <a:gd name="connsiteX85" fmla="*/ 2434820 w 3927930"/>
                <a:gd name="connsiteY85" fmla="*/ 30378 h 59834"/>
                <a:gd name="connsiteX86" fmla="*/ 2464277 w 3927930"/>
                <a:gd name="connsiteY86" fmla="*/ 59835 h 59834"/>
                <a:gd name="connsiteX87" fmla="*/ 2464277 w 3927930"/>
                <a:gd name="connsiteY87" fmla="*/ 59835 h 59834"/>
                <a:gd name="connsiteX88" fmla="*/ 2320674 w 3927930"/>
                <a:gd name="connsiteY88" fmla="*/ 59835 h 59834"/>
                <a:gd name="connsiteX89" fmla="*/ 2322515 w 3927930"/>
                <a:gd name="connsiteY89" fmla="*/ 59835 h 59834"/>
                <a:gd name="connsiteX90" fmla="*/ 2351972 w 3927930"/>
                <a:gd name="connsiteY90" fmla="*/ 30378 h 59834"/>
                <a:gd name="connsiteX91" fmla="*/ 2322515 w 3927930"/>
                <a:gd name="connsiteY91" fmla="*/ 920 h 59834"/>
                <a:gd name="connsiteX92" fmla="*/ 2320674 w 3927930"/>
                <a:gd name="connsiteY92" fmla="*/ 920 h 59834"/>
                <a:gd name="connsiteX93" fmla="*/ 2291216 w 3927930"/>
                <a:gd name="connsiteY93" fmla="*/ 30378 h 59834"/>
                <a:gd name="connsiteX94" fmla="*/ 2320674 w 3927930"/>
                <a:gd name="connsiteY94" fmla="*/ 59835 h 59834"/>
                <a:gd name="connsiteX95" fmla="*/ 2320674 w 3927930"/>
                <a:gd name="connsiteY95" fmla="*/ 59835 h 59834"/>
                <a:gd name="connsiteX96" fmla="*/ 2177990 w 3927930"/>
                <a:gd name="connsiteY96" fmla="*/ 59835 h 59834"/>
                <a:gd name="connsiteX97" fmla="*/ 2179832 w 3927930"/>
                <a:gd name="connsiteY97" fmla="*/ 59835 h 59834"/>
                <a:gd name="connsiteX98" fmla="*/ 2209289 w 3927930"/>
                <a:gd name="connsiteY98" fmla="*/ 30378 h 59834"/>
                <a:gd name="connsiteX99" fmla="*/ 2179832 w 3927930"/>
                <a:gd name="connsiteY99" fmla="*/ 920 h 59834"/>
                <a:gd name="connsiteX100" fmla="*/ 2177990 w 3927930"/>
                <a:gd name="connsiteY100" fmla="*/ 920 h 59834"/>
                <a:gd name="connsiteX101" fmla="*/ 2148533 w 3927930"/>
                <a:gd name="connsiteY101" fmla="*/ 30378 h 59834"/>
                <a:gd name="connsiteX102" fmla="*/ 2177990 w 3927930"/>
                <a:gd name="connsiteY102" fmla="*/ 59835 h 59834"/>
                <a:gd name="connsiteX103" fmla="*/ 2177990 w 3927930"/>
                <a:gd name="connsiteY103" fmla="*/ 59835 h 59834"/>
                <a:gd name="connsiteX104" fmla="*/ 2035307 w 3927930"/>
                <a:gd name="connsiteY104" fmla="*/ 59835 h 59834"/>
                <a:gd name="connsiteX105" fmla="*/ 2037148 w 3927930"/>
                <a:gd name="connsiteY105" fmla="*/ 59835 h 59834"/>
                <a:gd name="connsiteX106" fmla="*/ 2066606 w 3927930"/>
                <a:gd name="connsiteY106" fmla="*/ 30378 h 59834"/>
                <a:gd name="connsiteX107" fmla="*/ 2037148 w 3927930"/>
                <a:gd name="connsiteY107" fmla="*/ 920 h 59834"/>
                <a:gd name="connsiteX108" fmla="*/ 2035307 w 3927930"/>
                <a:gd name="connsiteY108" fmla="*/ 920 h 59834"/>
                <a:gd name="connsiteX109" fmla="*/ 2005850 w 3927930"/>
                <a:gd name="connsiteY109" fmla="*/ 30378 h 59834"/>
                <a:gd name="connsiteX110" fmla="*/ 2035307 w 3927930"/>
                <a:gd name="connsiteY110" fmla="*/ 59835 h 59834"/>
                <a:gd name="connsiteX111" fmla="*/ 2035307 w 3927930"/>
                <a:gd name="connsiteY111" fmla="*/ 59835 h 59834"/>
                <a:gd name="connsiteX112" fmla="*/ 1892624 w 3927930"/>
                <a:gd name="connsiteY112" fmla="*/ 59835 h 59834"/>
                <a:gd name="connsiteX113" fmla="*/ 1894465 w 3927930"/>
                <a:gd name="connsiteY113" fmla="*/ 59835 h 59834"/>
                <a:gd name="connsiteX114" fmla="*/ 1923922 w 3927930"/>
                <a:gd name="connsiteY114" fmla="*/ 30378 h 59834"/>
                <a:gd name="connsiteX115" fmla="*/ 1894465 w 3927930"/>
                <a:gd name="connsiteY115" fmla="*/ 920 h 59834"/>
                <a:gd name="connsiteX116" fmla="*/ 1892624 w 3927930"/>
                <a:gd name="connsiteY116" fmla="*/ 920 h 59834"/>
                <a:gd name="connsiteX117" fmla="*/ 1863167 w 3927930"/>
                <a:gd name="connsiteY117" fmla="*/ 30378 h 59834"/>
                <a:gd name="connsiteX118" fmla="*/ 1892624 w 3927930"/>
                <a:gd name="connsiteY118" fmla="*/ 59835 h 59834"/>
                <a:gd name="connsiteX119" fmla="*/ 1892624 w 3927930"/>
                <a:gd name="connsiteY119" fmla="*/ 59835 h 59834"/>
                <a:gd name="connsiteX120" fmla="*/ 1749020 w 3927930"/>
                <a:gd name="connsiteY120" fmla="*/ 59835 h 59834"/>
                <a:gd name="connsiteX121" fmla="*/ 1750861 w 3927930"/>
                <a:gd name="connsiteY121" fmla="*/ 59835 h 59834"/>
                <a:gd name="connsiteX122" fmla="*/ 1780318 w 3927930"/>
                <a:gd name="connsiteY122" fmla="*/ 30378 h 59834"/>
                <a:gd name="connsiteX123" fmla="*/ 1750861 w 3927930"/>
                <a:gd name="connsiteY123" fmla="*/ 920 h 59834"/>
                <a:gd name="connsiteX124" fmla="*/ 1749020 w 3927930"/>
                <a:gd name="connsiteY124" fmla="*/ 920 h 59834"/>
                <a:gd name="connsiteX125" fmla="*/ 1719563 w 3927930"/>
                <a:gd name="connsiteY125" fmla="*/ 30378 h 59834"/>
                <a:gd name="connsiteX126" fmla="*/ 1749020 w 3927930"/>
                <a:gd name="connsiteY126" fmla="*/ 59835 h 59834"/>
                <a:gd name="connsiteX127" fmla="*/ 1749020 w 3927930"/>
                <a:gd name="connsiteY127" fmla="*/ 59835 h 59834"/>
                <a:gd name="connsiteX128" fmla="*/ 1606337 w 3927930"/>
                <a:gd name="connsiteY128" fmla="*/ 59835 h 59834"/>
                <a:gd name="connsiteX129" fmla="*/ 1608178 w 3927930"/>
                <a:gd name="connsiteY129" fmla="*/ 59835 h 59834"/>
                <a:gd name="connsiteX130" fmla="*/ 1637635 w 3927930"/>
                <a:gd name="connsiteY130" fmla="*/ 30378 h 59834"/>
                <a:gd name="connsiteX131" fmla="*/ 1608178 w 3927930"/>
                <a:gd name="connsiteY131" fmla="*/ 920 h 59834"/>
                <a:gd name="connsiteX132" fmla="*/ 1606337 w 3927930"/>
                <a:gd name="connsiteY132" fmla="*/ 920 h 59834"/>
                <a:gd name="connsiteX133" fmla="*/ 1576880 w 3927930"/>
                <a:gd name="connsiteY133" fmla="*/ 30378 h 59834"/>
                <a:gd name="connsiteX134" fmla="*/ 1606337 w 3927930"/>
                <a:gd name="connsiteY134" fmla="*/ 59835 h 59834"/>
                <a:gd name="connsiteX135" fmla="*/ 1606337 w 3927930"/>
                <a:gd name="connsiteY135" fmla="*/ 59835 h 59834"/>
                <a:gd name="connsiteX136" fmla="*/ 1463654 w 3927930"/>
                <a:gd name="connsiteY136" fmla="*/ 59835 h 59834"/>
                <a:gd name="connsiteX137" fmla="*/ 1465495 w 3927930"/>
                <a:gd name="connsiteY137" fmla="*/ 59835 h 59834"/>
                <a:gd name="connsiteX138" fmla="*/ 1494952 w 3927930"/>
                <a:gd name="connsiteY138" fmla="*/ 30378 h 59834"/>
                <a:gd name="connsiteX139" fmla="*/ 1465495 w 3927930"/>
                <a:gd name="connsiteY139" fmla="*/ 920 h 59834"/>
                <a:gd name="connsiteX140" fmla="*/ 1463654 w 3927930"/>
                <a:gd name="connsiteY140" fmla="*/ 920 h 59834"/>
                <a:gd name="connsiteX141" fmla="*/ 1434197 w 3927930"/>
                <a:gd name="connsiteY141" fmla="*/ 30378 h 59834"/>
                <a:gd name="connsiteX142" fmla="*/ 1463654 w 3927930"/>
                <a:gd name="connsiteY142" fmla="*/ 59835 h 59834"/>
                <a:gd name="connsiteX143" fmla="*/ 1463654 w 3927930"/>
                <a:gd name="connsiteY143" fmla="*/ 59835 h 59834"/>
                <a:gd name="connsiteX144" fmla="*/ 1320050 w 3927930"/>
                <a:gd name="connsiteY144" fmla="*/ 59835 h 59834"/>
                <a:gd name="connsiteX145" fmla="*/ 1321891 w 3927930"/>
                <a:gd name="connsiteY145" fmla="*/ 59835 h 59834"/>
                <a:gd name="connsiteX146" fmla="*/ 1351348 w 3927930"/>
                <a:gd name="connsiteY146" fmla="*/ 30378 h 59834"/>
                <a:gd name="connsiteX147" fmla="*/ 1321891 w 3927930"/>
                <a:gd name="connsiteY147" fmla="*/ 920 h 59834"/>
                <a:gd name="connsiteX148" fmla="*/ 1320050 w 3927930"/>
                <a:gd name="connsiteY148" fmla="*/ 920 h 59834"/>
                <a:gd name="connsiteX149" fmla="*/ 1290593 w 3927930"/>
                <a:gd name="connsiteY149" fmla="*/ 30378 h 59834"/>
                <a:gd name="connsiteX150" fmla="*/ 1320050 w 3927930"/>
                <a:gd name="connsiteY150" fmla="*/ 59835 h 59834"/>
                <a:gd name="connsiteX151" fmla="*/ 1320050 w 3927930"/>
                <a:gd name="connsiteY151" fmla="*/ 59835 h 59834"/>
                <a:gd name="connsiteX152" fmla="*/ 3753950 w 3927930"/>
                <a:gd name="connsiteY152" fmla="*/ 59835 h 59834"/>
                <a:gd name="connsiteX153" fmla="*/ 3755791 w 3927930"/>
                <a:gd name="connsiteY153" fmla="*/ 59835 h 59834"/>
                <a:gd name="connsiteX154" fmla="*/ 3785248 w 3927930"/>
                <a:gd name="connsiteY154" fmla="*/ 30378 h 59834"/>
                <a:gd name="connsiteX155" fmla="*/ 3755791 w 3927930"/>
                <a:gd name="connsiteY155" fmla="*/ 920 h 59834"/>
                <a:gd name="connsiteX156" fmla="*/ 3753950 w 3927930"/>
                <a:gd name="connsiteY156" fmla="*/ 920 h 59834"/>
                <a:gd name="connsiteX157" fmla="*/ 3724492 w 3927930"/>
                <a:gd name="connsiteY157" fmla="*/ 30378 h 59834"/>
                <a:gd name="connsiteX158" fmla="*/ 3753950 w 3927930"/>
                <a:gd name="connsiteY158" fmla="*/ 59835 h 59834"/>
                <a:gd name="connsiteX159" fmla="*/ 3753950 w 3927930"/>
                <a:gd name="connsiteY159" fmla="*/ 59835 h 59834"/>
                <a:gd name="connsiteX160" fmla="*/ 3611267 w 3927930"/>
                <a:gd name="connsiteY160" fmla="*/ 59835 h 59834"/>
                <a:gd name="connsiteX161" fmla="*/ 3613108 w 3927930"/>
                <a:gd name="connsiteY161" fmla="*/ 59835 h 59834"/>
                <a:gd name="connsiteX162" fmla="*/ 3642564 w 3927930"/>
                <a:gd name="connsiteY162" fmla="*/ 30378 h 59834"/>
                <a:gd name="connsiteX163" fmla="*/ 3613108 w 3927930"/>
                <a:gd name="connsiteY163" fmla="*/ 920 h 59834"/>
                <a:gd name="connsiteX164" fmla="*/ 3611267 w 3927930"/>
                <a:gd name="connsiteY164" fmla="*/ 920 h 59834"/>
                <a:gd name="connsiteX165" fmla="*/ 3581809 w 3927930"/>
                <a:gd name="connsiteY165" fmla="*/ 30378 h 59834"/>
                <a:gd name="connsiteX166" fmla="*/ 3611267 w 3927930"/>
                <a:gd name="connsiteY166" fmla="*/ 59835 h 59834"/>
                <a:gd name="connsiteX167" fmla="*/ 3611267 w 3927930"/>
                <a:gd name="connsiteY167" fmla="*/ 59835 h 59834"/>
                <a:gd name="connsiteX168" fmla="*/ 3467662 w 3927930"/>
                <a:gd name="connsiteY168" fmla="*/ 59835 h 59834"/>
                <a:gd name="connsiteX169" fmla="*/ 3469504 w 3927930"/>
                <a:gd name="connsiteY169" fmla="*/ 59835 h 59834"/>
                <a:gd name="connsiteX170" fmla="*/ 3498961 w 3927930"/>
                <a:gd name="connsiteY170" fmla="*/ 30378 h 59834"/>
                <a:gd name="connsiteX171" fmla="*/ 3469504 w 3927930"/>
                <a:gd name="connsiteY171" fmla="*/ 920 h 59834"/>
                <a:gd name="connsiteX172" fmla="*/ 3467662 w 3927930"/>
                <a:gd name="connsiteY172" fmla="*/ 920 h 59834"/>
                <a:gd name="connsiteX173" fmla="*/ 3438206 w 3927930"/>
                <a:gd name="connsiteY173" fmla="*/ 30378 h 59834"/>
                <a:gd name="connsiteX174" fmla="*/ 3467662 w 3927930"/>
                <a:gd name="connsiteY174" fmla="*/ 59835 h 59834"/>
                <a:gd name="connsiteX175" fmla="*/ 3467662 w 3927930"/>
                <a:gd name="connsiteY175" fmla="*/ 59835 h 59834"/>
                <a:gd name="connsiteX176" fmla="*/ 3324979 w 3927930"/>
                <a:gd name="connsiteY176" fmla="*/ 59835 h 59834"/>
                <a:gd name="connsiteX177" fmla="*/ 3326820 w 3927930"/>
                <a:gd name="connsiteY177" fmla="*/ 59835 h 59834"/>
                <a:gd name="connsiteX178" fmla="*/ 3356278 w 3927930"/>
                <a:gd name="connsiteY178" fmla="*/ 30378 h 59834"/>
                <a:gd name="connsiteX179" fmla="*/ 3326820 w 3927930"/>
                <a:gd name="connsiteY179" fmla="*/ 920 h 59834"/>
                <a:gd name="connsiteX180" fmla="*/ 3324979 w 3927930"/>
                <a:gd name="connsiteY180" fmla="*/ 920 h 59834"/>
                <a:gd name="connsiteX181" fmla="*/ 3295522 w 3927930"/>
                <a:gd name="connsiteY181" fmla="*/ 30378 h 59834"/>
                <a:gd name="connsiteX182" fmla="*/ 3324979 w 3927930"/>
                <a:gd name="connsiteY182" fmla="*/ 59835 h 59834"/>
                <a:gd name="connsiteX183" fmla="*/ 3324979 w 3927930"/>
                <a:gd name="connsiteY183" fmla="*/ 59835 h 59834"/>
                <a:gd name="connsiteX184" fmla="*/ 3182296 w 3927930"/>
                <a:gd name="connsiteY184" fmla="*/ 59835 h 59834"/>
                <a:gd name="connsiteX185" fmla="*/ 3184137 w 3927930"/>
                <a:gd name="connsiteY185" fmla="*/ 59835 h 59834"/>
                <a:gd name="connsiteX186" fmla="*/ 3213594 w 3927930"/>
                <a:gd name="connsiteY186" fmla="*/ 30378 h 59834"/>
                <a:gd name="connsiteX187" fmla="*/ 3184137 w 3927930"/>
                <a:gd name="connsiteY187" fmla="*/ 920 h 59834"/>
                <a:gd name="connsiteX188" fmla="*/ 3182296 w 3927930"/>
                <a:gd name="connsiteY188" fmla="*/ 920 h 59834"/>
                <a:gd name="connsiteX189" fmla="*/ 3152839 w 3927930"/>
                <a:gd name="connsiteY189" fmla="*/ 30378 h 59834"/>
                <a:gd name="connsiteX190" fmla="*/ 3182296 w 3927930"/>
                <a:gd name="connsiteY190" fmla="*/ 59835 h 59834"/>
                <a:gd name="connsiteX191" fmla="*/ 3182296 w 3927930"/>
                <a:gd name="connsiteY191" fmla="*/ 59835 h 59834"/>
                <a:gd name="connsiteX192" fmla="*/ 3039613 w 3927930"/>
                <a:gd name="connsiteY192" fmla="*/ 59835 h 59834"/>
                <a:gd name="connsiteX193" fmla="*/ 3041454 w 3927930"/>
                <a:gd name="connsiteY193" fmla="*/ 59835 h 59834"/>
                <a:gd name="connsiteX194" fmla="*/ 3070911 w 3927930"/>
                <a:gd name="connsiteY194" fmla="*/ 30378 h 59834"/>
                <a:gd name="connsiteX195" fmla="*/ 3041454 w 3927930"/>
                <a:gd name="connsiteY195" fmla="*/ 920 h 59834"/>
                <a:gd name="connsiteX196" fmla="*/ 3039613 w 3927930"/>
                <a:gd name="connsiteY196" fmla="*/ 920 h 59834"/>
                <a:gd name="connsiteX197" fmla="*/ 3010156 w 3927930"/>
                <a:gd name="connsiteY197" fmla="*/ 30378 h 59834"/>
                <a:gd name="connsiteX198" fmla="*/ 3039613 w 3927930"/>
                <a:gd name="connsiteY198" fmla="*/ 59835 h 59834"/>
                <a:gd name="connsiteX199" fmla="*/ 3039613 w 3927930"/>
                <a:gd name="connsiteY199" fmla="*/ 59835 h 59834"/>
                <a:gd name="connsiteX200" fmla="*/ 2896009 w 3927930"/>
                <a:gd name="connsiteY200" fmla="*/ 59835 h 59834"/>
                <a:gd name="connsiteX201" fmla="*/ 2897850 w 3927930"/>
                <a:gd name="connsiteY201" fmla="*/ 59835 h 59834"/>
                <a:gd name="connsiteX202" fmla="*/ 2927308 w 3927930"/>
                <a:gd name="connsiteY202" fmla="*/ 30378 h 59834"/>
                <a:gd name="connsiteX203" fmla="*/ 2897850 w 3927930"/>
                <a:gd name="connsiteY203" fmla="*/ 920 h 59834"/>
                <a:gd name="connsiteX204" fmla="*/ 2896009 w 3927930"/>
                <a:gd name="connsiteY204" fmla="*/ 920 h 59834"/>
                <a:gd name="connsiteX205" fmla="*/ 2866552 w 3927930"/>
                <a:gd name="connsiteY205" fmla="*/ 30378 h 59834"/>
                <a:gd name="connsiteX206" fmla="*/ 2896009 w 3927930"/>
                <a:gd name="connsiteY206" fmla="*/ 59835 h 59834"/>
                <a:gd name="connsiteX207" fmla="*/ 2896009 w 3927930"/>
                <a:gd name="connsiteY207" fmla="*/ 59835 h 59834"/>
                <a:gd name="connsiteX208" fmla="*/ 2753326 w 3927930"/>
                <a:gd name="connsiteY208" fmla="*/ 59835 h 59834"/>
                <a:gd name="connsiteX209" fmla="*/ 2755167 w 3927930"/>
                <a:gd name="connsiteY209" fmla="*/ 59835 h 59834"/>
                <a:gd name="connsiteX210" fmla="*/ 2784625 w 3927930"/>
                <a:gd name="connsiteY210" fmla="*/ 30378 h 59834"/>
                <a:gd name="connsiteX211" fmla="*/ 2755167 w 3927930"/>
                <a:gd name="connsiteY211" fmla="*/ 920 h 59834"/>
                <a:gd name="connsiteX212" fmla="*/ 2753326 w 3927930"/>
                <a:gd name="connsiteY212" fmla="*/ 920 h 59834"/>
                <a:gd name="connsiteX213" fmla="*/ 2723869 w 3927930"/>
                <a:gd name="connsiteY213" fmla="*/ 30378 h 59834"/>
                <a:gd name="connsiteX214" fmla="*/ 2753326 w 3927930"/>
                <a:gd name="connsiteY214" fmla="*/ 59835 h 59834"/>
                <a:gd name="connsiteX215" fmla="*/ 2753326 w 3927930"/>
                <a:gd name="connsiteY215" fmla="*/ 59835 h 59834"/>
                <a:gd name="connsiteX216" fmla="*/ 2610643 w 3927930"/>
                <a:gd name="connsiteY216" fmla="*/ 59835 h 59834"/>
                <a:gd name="connsiteX217" fmla="*/ 2612484 w 3927930"/>
                <a:gd name="connsiteY217" fmla="*/ 59835 h 59834"/>
                <a:gd name="connsiteX218" fmla="*/ 2612484 w 3927930"/>
                <a:gd name="connsiteY218" fmla="*/ 0 h 59834"/>
                <a:gd name="connsiteX219" fmla="*/ 2610643 w 3927930"/>
                <a:gd name="connsiteY219" fmla="*/ 0 h 59834"/>
                <a:gd name="connsiteX220" fmla="*/ 2610643 w 3927930"/>
                <a:gd name="connsiteY220" fmla="*/ 59835 h 59834"/>
                <a:gd name="connsiteX221" fmla="*/ 2610643 w 3927930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0" h="59834">
                  <a:moveTo>
                    <a:pt x="3896633" y="59835"/>
                  </a:moveTo>
                  <a:lnTo>
                    <a:pt x="3898474" y="59835"/>
                  </a:lnTo>
                  <a:cubicBezTo>
                    <a:pt x="3915044" y="59835"/>
                    <a:pt x="3927931" y="46027"/>
                    <a:pt x="3927931" y="30378"/>
                  </a:cubicBezTo>
                  <a:cubicBezTo>
                    <a:pt x="3927931" y="13808"/>
                    <a:pt x="3914123" y="920"/>
                    <a:pt x="3898474" y="920"/>
                  </a:cubicBezTo>
                  <a:lnTo>
                    <a:pt x="3896633" y="920"/>
                  </a:lnTo>
                  <a:cubicBezTo>
                    <a:pt x="3880063" y="920"/>
                    <a:pt x="3867176" y="14728"/>
                    <a:pt x="3867176" y="30378"/>
                  </a:cubicBezTo>
                  <a:cubicBezTo>
                    <a:pt x="3867176" y="46027"/>
                    <a:pt x="3880063" y="59835"/>
                    <a:pt x="3896633" y="59835"/>
                  </a:cubicBezTo>
                  <a:lnTo>
                    <a:pt x="3896633" y="59835"/>
                  </a:lnTo>
                  <a:close/>
                  <a:moveTo>
                    <a:pt x="1172764" y="59835"/>
                  </a:moveTo>
                  <a:lnTo>
                    <a:pt x="1174605" y="59835"/>
                  </a:lnTo>
                  <a:cubicBezTo>
                    <a:pt x="1191175" y="59835"/>
                    <a:pt x="1204062" y="46027"/>
                    <a:pt x="1204062" y="30378"/>
                  </a:cubicBezTo>
                  <a:cubicBezTo>
                    <a:pt x="1204062" y="13808"/>
                    <a:pt x="1190254" y="920"/>
                    <a:pt x="1174605" y="920"/>
                  </a:cubicBezTo>
                  <a:lnTo>
                    <a:pt x="1172764" y="920"/>
                  </a:lnTo>
                  <a:cubicBezTo>
                    <a:pt x="1156194" y="920"/>
                    <a:pt x="1143307" y="14728"/>
                    <a:pt x="1143307" y="30378"/>
                  </a:cubicBezTo>
                  <a:cubicBezTo>
                    <a:pt x="1143307" y="46027"/>
                    <a:pt x="1157115" y="59835"/>
                    <a:pt x="1172764" y="59835"/>
                  </a:cubicBezTo>
                  <a:lnTo>
                    <a:pt x="1172764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1" y="59835"/>
                    <a:pt x="1061379" y="46027"/>
                    <a:pt x="1061379" y="30378"/>
                  </a:cubicBezTo>
                  <a:cubicBezTo>
                    <a:pt x="1061379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3" y="14728"/>
                    <a:pt x="1000623" y="30378"/>
                  </a:cubicBezTo>
                  <a:cubicBezTo>
                    <a:pt x="1000623" y="4602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9" y="59835"/>
                  </a:lnTo>
                  <a:cubicBezTo>
                    <a:pt x="905808" y="59835"/>
                    <a:pt x="918696" y="46027"/>
                    <a:pt x="918696" y="30378"/>
                  </a:cubicBezTo>
                  <a:cubicBezTo>
                    <a:pt x="918696" y="13808"/>
                    <a:pt x="904888" y="920"/>
                    <a:pt x="889239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8"/>
                  </a:cubicBezTo>
                  <a:cubicBezTo>
                    <a:pt x="857020" y="4602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4" y="59835"/>
                  </a:moveTo>
                  <a:lnTo>
                    <a:pt x="746556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0"/>
                    <a:pt x="746556" y="920"/>
                  </a:cubicBezTo>
                  <a:lnTo>
                    <a:pt x="744714" y="920"/>
                  </a:lnTo>
                  <a:cubicBezTo>
                    <a:pt x="728145" y="920"/>
                    <a:pt x="715257" y="14728"/>
                    <a:pt x="715257" y="30378"/>
                  </a:cubicBezTo>
                  <a:cubicBezTo>
                    <a:pt x="714337" y="46027"/>
                    <a:pt x="728145" y="59835"/>
                    <a:pt x="744714" y="59835"/>
                  </a:cubicBezTo>
                  <a:lnTo>
                    <a:pt x="744714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09" y="46027"/>
                    <a:pt x="632409" y="30378"/>
                  </a:cubicBezTo>
                  <a:cubicBezTo>
                    <a:pt x="632409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8"/>
                  </a:cubicBezTo>
                  <a:cubicBezTo>
                    <a:pt x="571653" y="4602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8" y="59835"/>
                    <a:pt x="489726" y="46027"/>
                    <a:pt x="489726" y="30378"/>
                  </a:cubicBezTo>
                  <a:cubicBezTo>
                    <a:pt x="489726" y="13808"/>
                    <a:pt x="475918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8"/>
                  </a:cubicBezTo>
                  <a:cubicBezTo>
                    <a:pt x="428970" y="4602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4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3234" y="920"/>
                    <a:pt x="317585" y="920"/>
                  </a:cubicBezTo>
                  <a:lnTo>
                    <a:pt x="315744" y="920"/>
                  </a:lnTo>
                  <a:cubicBezTo>
                    <a:pt x="299175" y="920"/>
                    <a:pt x="286287" y="14728"/>
                    <a:pt x="286287" y="30378"/>
                  </a:cubicBezTo>
                  <a:cubicBezTo>
                    <a:pt x="285366" y="46027"/>
                    <a:pt x="299175" y="59835"/>
                    <a:pt x="315744" y="59835"/>
                  </a:cubicBezTo>
                  <a:lnTo>
                    <a:pt x="315744" y="59835"/>
                  </a:lnTo>
                  <a:close/>
                  <a:moveTo>
                    <a:pt x="172141" y="59835"/>
                  </a:moveTo>
                  <a:lnTo>
                    <a:pt x="173981" y="59835"/>
                  </a:lnTo>
                  <a:cubicBezTo>
                    <a:pt x="190551" y="59835"/>
                    <a:pt x="203439" y="46027"/>
                    <a:pt x="203439" y="30378"/>
                  </a:cubicBezTo>
                  <a:cubicBezTo>
                    <a:pt x="203439" y="13808"/>
                    <a:pt x="189631" y="920"/>
                    <a:pt x="173981" y="920"/>
                  </a:cubicBezTo>
                  <a:lnTo>
                    <a:pt x="172141" y="920"/>
                  </a:lnTo>
                  <a:cubicBezTo>
                    <a:pt x="155571" y="920"/>
                    <a:pt x="142683" y="14728"/>
                    <a:pt x="142683" y="30378"/>
                  </a:cubicBezTo>
                  <a:cubicBezTo>
                    <a:pt x="142683" y="46027"/>
                    <a:pt x="155571" y="59835"/>
                    <a:pt x="172141" y="59835"/>
                  </a:cubicBezTo>
                  <a:lnTo>
                    <a:pt x="172141" y="59835"/>
                  </a:lnTo>
                  <a:close/>
                  <a:moveTo>
                    <a:pt x="29457" y="59835"/>
                  </a:moveTo>
                  <a:lnTo>
                    <a:pt x="31298" y="59835"/>
                  </a:lnTo>
                  <a:cubicBezTo>
                    <a:pt x="47868" y="59835"/>
                    <a:pt x="60755" y="46027"/>
                    <a:pt x="60755" y="30378"/>
                  </a:cubicBezTo>
                  <a:cubicBezTo>
                    <a:pt x="60755" y="13808"/>
                    <a:pt x="46947" y="920"/>
                    <a:pt x="31298" y="920"/>
                  </a:cubicBezTo>
                  <a:lnTo>
                    <a:pt x="29457" y="920"/>
                  </a:lnTo>
                  <a:cubicBezTo>
                    <a:pt x="12887" y="920"/>
                    <a:pt x="0" y="14728"/>
                    <a:pt x="0" y="30378"/>
                  </a:cubicBezTo>
                  <a:cubicBezTo>
                    <a:pt x="0" y="46027"/>
                    <a:pt x="12887" y="59835"/>
                    <a:pt x="29457" y="59835"/>
                  </a:cubicBezTo>
                  <a:lnTo>
                    <a:pt x="29457" y="59835"/>
                  </a:lnTo>
                  <a:close/>
                  <a:moveTo>
                    <a:pt x="2464277" y="59835"/>
                  </a:moveTo>
                  <a:lnTo>
                    <a:pt x="2466118" y="59835"/>
                  </a:lnTo>
                  <a:cubicBezTo>
                    <a:pt x="2482688" y="59835"/>
                    <a:pt x="2495576" y="46027"/>
                    <a:pt x="2495576" y="30378"/>
                  </a:cubicBezTo>
                  <a:cubicBezTo>
                    <a:pt x="2495576" y="13808"/>
                    <a:pt x="2481768" y="920"/>
                    <a:pt x="2466118" y="920"/>
                  </a:cubicBezTo>
                  <a:lnTo>
                    <a:pt x="2464277" y="920"/>
                  </a:lnTo>
                  <a:cubicBezTo>
                    <a:pt x="2447708" y="920"/>
                    <a:pt x="2434820" y="14728"/>
                    <a:pt x="2434820" y="30378"/>
                  </a:cubicBezTo>
                  <a:cubicBezTo>
                    <a:pt x="2433900" y="46027"/>
                    <a:pt x="2447708" y="59835"/>
                    <a:pt x="2464277" y="59835"/>
                  </a:cubicBezTo>
                  <a:lnTo>
                    <a:pt x="2464277" y="59835"/>
                  </a:lnTo>
                  <a:close/>
                  <a:moveTo>
                    <a:pt x="2320674" y="59835"/>
                  </a:moveTo>
                  <a:lnTo>
                    <a:pt x="2322515" y="59835"/>
                  </a:lnTo>
                  <a:cubicBezTo>
                    <a:pt x="2339084" y="59835"/>
                    <a:pt x="2351972" y="46027"/>
                    <a:pt x="2351972" y="30378"/>
                  </a:cubicBezTo>
                  <a:cubicBezTo>
                    <a:pt x="2351972" y="13808"/>
                    <a:pt x="2338164" y="920"/>
                    <a:pt x="2322515" y="920"/>
                  </a:cubicBezTo>
                  <a:lnTo>
                    <a:pt x="2320674" y="920"/>
                  </a:lnTo>
                  <a:cubicBezTo>
                    <a:pt x="2304104" y="920"/>
                    <a:pt x="2291216" y="14728"/>
                    <a:pt x="2291216" y="30378"/>
                  </a:cubicBezTo>
                  <a:cubicBezTo>
                    <a:pt x="2291216" y="46027"/>
                    <a:pt x="2305024" y="59835"/>
                    <a:pt x="2320674" y="59835"/>
                  </a:cubicBezTo>
                  <a:lnTo>
                    <a:pt x="2320674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548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8"/>
                  </a:cubicBezTo>
                  <a:cubicBezTo>
                    <a:pt x="2148533" y="4602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8" y="59835"/>
                  </a:lnTo>
                  <a:cubicBezTo>
                    <a:pt x="2053718" y="59835"/>
                    <a:pt x="2066606" y="46027"/>
                    <a:pt x="2066606" y="30378"/>
                  </a:cubicBezTo>
                  <a:cubicBezTo>
                    <a:pt x="2066606" y="13808"/>
                    <a:pt x="2052798" y="920"/>
                    <a:pt x="2037148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8"/>
                  </a:cubicBezTo>
                  <a:cubicBezTo>
                    <a:pt x="2004930" y="4602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5" y="59835"/>
                    <a:pt x="1923922" y="46027"/>
                    <a:pt x="1923922" y="30378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4" y="920"/>
                    <a:pt x="1863167" y="14728"/>
                    <a:pt x="1863167" y="30378"/>
                  </a:cubicBezTo>
                  <a:cubicBezTo>
                    <a:pt x="1862246" y="46027"/>
                    <a:pt x="1876054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1" y="59835"/>
                  </a:lnTo>
                  <a:cubicBezTo>
                    <a:pt x="1767431" y="59835"/>
                    <a:pt x="1780318" y="46027"/>
                    <a:pt x="1780318" y="30378"/>
                  </a:cubicBezTo>
                  <a:cubicBezTo>
                    <a:pt x="1780318" y="13808"/>
                    <a:pt x="1766510" y="920"/>
                    <a:pt x="1750861" y="920"/>
                  </a:cubicBezTo>
                  <a:lnTo>
                    <a:pt x="1749020" y="920"/>
                  </a:lnTo>
                  <a:cubicBezTo>
                    <a:pt x="1732450" y="920"/>
                    <a:pt x="1719563" y="14728"/>
                    <a:pt x="1719563" y="30378"/>
                  </a:cubicBezTo>
                  <a:cubicBezTo>
                    <a:pt x="1719563" y="46027"/>
                    <a:pt x="1732450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8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0"/>
                    <a:pt x="1608178" y="920"/>
                  </a:cubicBezTo>
                  <a:lnTo>
                    <a:pt x="1606337" y="920"/>
                  </a:lnTo>
                  <a:cubicBezTo>
                    <a:pt x="1589767" y="920"/>
                    <a:pt x="1576880" y="14728"/>
                    <a:pt x="1576880" y="30378"/>
                  </a:cubicBezTo>
                  <a:cubicBezTo>
                    <a:pt x="1575959" y="46027"/>
                    <a:pt x="1589767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5" y="59835"/>
                    <a:pt x="1494952" y="46027"/>
                    <a:pt x="1494952" y="30378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4" y="920"/>
                    <a:pt x="1434197" y="14728"/>
                    <a:pt x="1434197" y="30378"/>
                  </a:cubicBezTo>
                  <a:cubicBezTo>
                    <a:pt x="1433276" y="46027"/>
                    <a:pt x="1447084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8" y="46027"/>
                    <a:pt x="1351348" y="30378"/>
                  </a:cubicBezTo>
                  <a:cubicBezTo>
                    <a:pt x="1351348" y="13808"/>
                    <a:pt x="1337540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8"/>
                  </a:cubicBezTo>
                  <a:cubicBezTo>
                    <a:pt x="1290593" y="46027"/>
                    <a:pt x="1303480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50" y="59835"/>
                  </a:moveTo>
                  <a:lnTo>
                    <a:pt x="3755791" y="59835"/>
                  </a:lnTo>
                  <a:cubicBezTo>
                    <a:pt x="3772360" y="59835"/>
                    <a:pt x="3785248" y="46027"/>
                    <a:pt x="3785248" y="30378"/>
                  </a:cubicBezTo>
                  <a:cubicBezTo>
                    <a:pt x="3785248" y="13808"/>
                    <a:pt x="3771440" y="920"/>
                    <a:pt x="3755791" y="920"/>
                  </a:cubicBezTo>
                  <a:lnTo>
                    <a:pt x="3753950" y="920"/>
                  </a:lnTo>
                  <a:cubicBezTo>
                    <a:pt x="3737380" y="920"/>
                    <a:pt x="3724492" y="14728"/>
                    <a:pt x="3724492" y="30378"/>
                  </a:cubicBezTo>
                  <a:cubicBezTo>
                    <a:pt x="3724492" y="46027"/>
                    <a:pt x="3737380" y="59835"/>
                    <a:pt x="3753950" y="59835"/>
                  </a:cubicBezTo>
                  <a:lnTo>
                    <a:pt x="3753950" y="59835"/>
                  </a:lnTo>
                  <a:close/>
                  <a:moveTo>
                    <a:pt x="3611267" y="59835"/>
                  </a:moveTo>
                  <a:lnTo>
                    <a:pt x="3613108" y="59835"/>
                  </a:lnTo>
                  <a:cubicBezTo>
                    <a:pt x="3629677" y="59835"/>
                    <a:pt x="3642564" y="46027"/>
                    <a:pt x="3642564" y="30378"/>
                  </a:cubicBezTo>
                  <a:cubicBezTo>
                    <a:pt x="3642564" y="13808"/>
                    <a:pt x="3628756" y="920"/>
                    <a:pt x="3613108" y="920"/>
                  </a:cubicBezTo>
                  <a:lnTo>
                    <a:pt x="3611267" y="920"/>
                  </a:lnTo>
                  <a:cubicBezTo>
                    <a:pt x="3594697" y="920"/>
                    <a:pt x="3581809" y="14728"/>
                    <a:pt x="3581809" y="30378"/>
                  </a:cubicBezTo>
                  <a:cubicBezTo>
                    <a:pt x="3580889" y="46027"/>
                    <a:pt x="3594697" y="59835"/>
                    <a:pt x="3611267" y="59835"/>
                  </a:cubicBezTo>
                  <a:lnTo>
                    <a:pt x="3611267" y="59835"/>
                  </a:lnTo>
                  <a:close/>
                  <a:moveTo>
                    <a:pt x="3467662" y="59835"/>
                  </a:moveTo>
                  <a:lnTo>
                    <a:pt x="3469504" y="59835"/>
                  </a:lnTo>
                  <a:cubicBezTo>
                    <a:pt x="3486073" y="59835"/>
                    <a:pt x="3498961" y="46027"/>
                    <a:pt x="3498961" y="30378"/>
                  </a:cubicBezTo>
                  <a:cubicBezTo>
                    <a:pt x="3498961" y="13808"/>
                    <a:pt x="3485153" y="920"/>
                    <a:pt x="3469504" y="920"/>
                  </a:cubicBezTo>
                  <a:lnTo>
                    <a:pt x="3467662" y="920"/>
                  </a:lnTo>
                  <a:cubicBezTo>
                    <a:pt x="3451093" y="920"/>
                    <a:pt x="3438206" y="14728"/>
                    <a:pt x="3438206" y="30378"/>
                  </a:cubicBezTo>
                  <a:cubicBezTo>
                    <a:pt x="3438206" y="46027"/>
                    <a:pt x="3451093" y="59835"/>
                    <a:pt x="3467662" y="59835"/>
                  </a:cubicBezTo>
                  <a:lnTo>
                    <a:pt x="3467662" y="59835"/>
                  </a:lnTo>
                  <a:close/>
                  <a:moveTo>
                    <a:pt x="3324979" y="59835"/>
                  </a:moveTo>
                  <a:lnTo>
                    <a:pt x="3326820" y="59835"/>
                  </a:lnTo>
                  <a:cubicBezTo>
                    <a:pt x="3343390" y="59835"/>
                    <a:pt x="3356278" y="46027"/>
                    <a:pt x="3356278" y="30378"/>
                  </a:cubicBezTo>
                  <a:cubicBezTo>
                    <a:pt x="3356278" y="13808"/>
                    <a:pt x="3342470" y="920"/>
                    <a:pt x="3326820" y="920"/>
                  </a:cubicBezTo>
                  <a:lnTo>
                    <a:pt x="3324979" y="920"/>
                  </a:lnTo>
                  <a:cubicBezTo>
                    <a:pt x="3308410" y="920"/>
                    <a:pt x="3295522" y="14728"/>
                    <a:pt x="3295522" y="30378"/>
                  </a:cubicBezTo>
                  <a:cubicBezTo>
                    <a:pt x="3295522" y="46027"/>
                    <a:pt x="3308410" y="59835"/>
                    <a:pt x="3324979" y="59835"/>
                  </a:cubicBezTo>
                  <a:lnTo>
                    <a:pt x="3324979" y="59835"/>
                  </a:lnTo>
                  <a:close/>
                  <a:moveTo>
                    <a:pt x="3182296" y="59835"/>
                  </a:moveTo>
                  <a:lnTo>
                    <a:pt x="3184137" y="59835"/>
                  </a:lnTo>
                  <a:cubicBezTo>
                    <a:pt x="3200707" y="59835"/>
                    <a:pt x="3213594" y="46027"/>
                    <a:pt x="3213594" y="30378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6" y="920"/>
                  </a:lnTo>
                  <a:cubicBezTo>
                    <a:pt x="3165726" y="920"/>
                    <a:pt x="3152839" y="14728"/>
                    <a:pt x="3152839" y="30378"/>
                  </a:cubicBezTo>
                  <a:cubicBezTo>
                    <a:pt x="3151918" y="46027"/>
                    <a:pt x="3165726" y="59835"/>
                    <a:pt x="3182296" y="59835"/>
                  </a:cubicBezTo>
                  <a:lnTo>
                    <a:pt x="3182296" y="59835"/>
                  </a:lnTo>
                  <a:close/>
                  <a:moveTo>
                    <a:pt x="3039613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3" y="920"/>
                  </a:lnTo>
                  <a:cubicBezTo>
                    <a:pt x="3023043" y="920"/>
                    <a:pt x="3010156" y="14728"/>
                    <a:pt x="3010156" y="30378"/>
                  </a:cubicBezTo>
                  <a:cubicBezTo>
                    <a:pt x="3009235" y="46027"/>
                    <a:pt x="3023043" y="59835"/>
                    <a:pt x="3039613" y="59835"/>
                  </a:cubicBezTo>
                  <a:lnTo>
                    <a:pt x="3039613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8" y="46027"/>
                    <a:pt x="2927308" y="30378"/>
                  </a:cubicBezTo>
                  <a:cubicBezTo>
                    <a:pt x="2927308" y="13808"/>
                    <a:pt x="2913500" y="920"/>
                    <a:pt x="2897850" y="920"/>
                  </a:cubicBezTo>
                  <a:lnTo>
                    <a:pt x="2896009" y="920"/>
                  </a:lnTo>
                  <a:cubicBezTo>
                    <a:pt x="2879440" y="920"/>
                    <a:pt x="2866552" y="14728"/>
                    <a:pt x="2866552" y="30378"/>
                  </a:cubicBezTo>
                  <a:cubicBezTo>
                    <a:pt x="2866552" y="46027"/>
                    <a:pt x="2879440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7" y="59835"/>
                  </a:lnTo>
                  <a:cubicBezTo>
                    <a:pt x="2771737" y="59835"/>
                    <a:pt x="2784625" y="46027"/>
                    <a:pt x="2784625" y="30378"/>
                  </a:cubicBezTo>
                  <a:cubicBezTo>
                    <a:pt x="2784625" y="13808"/>
                    <a:pt x="2770816" y="920"/>
                    <a:pt x="2755167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8"/>
                  </a:cubicBezTo>
                  <a:cubicBezTo>
                    <a:pt x="2722948" y="4602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4" y="59835"/>
                  </a:lnTo>
                  <a:cubicBezTo>
                    <a:pt x="2652067" y="59835"/>
                    <a:pt x="2652067" y="0"/>
                    <a:pt x="2612484" y="0"/>
                  </a:cubicBezTo>
                  <a:lnTo>
                    <a:pt x="2610643" y="0"/>
                  </a:lnTo>
                  <a:cubicBezTo>
                    <a:pt x="2571060" y="0"/>
                    <a:pt x="2571060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5C9EBC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CD7CFD66-ECD6-490B-8B40-A60C5A308CB3}"/>
                </a:ext>
              </a:extLst>
            </p:cNvPr>
            <p:cNvSpPr/>
            <p:nvPr/>
          </p:nvSpPr>
          <p:spPr>
            <a:xfrm>
              <a:off x="8886173" y="2805565"/>
              <a:ext cx="1963938" cy="29917"/>
            </a:xfrm>
            <a:custGeom>
              <a:avLst/>
              <a:gdLst>
                <a:gd name="connsiteX0" fmla="*/ 3896632 w 3927931"/>
                <a:gd name="connsiteY0" fmla="*/ 59835 h 59834"/>
                <a:gd name="connsiteX1" fmla="*/ 3898475 w 3927931"/>
                <a:gd name="connsiteY1" fmla="*/ 59835 h 59834"/>
                <a:gd name="connsiteX2" fmla="*/ 3927932 w 3927931"/>
                <a:gd name="connsiteY2" fmla="*/ 30378 h 59834"/>
                <a:gd name="connsiteX3" fmla="*/ 3898475 w 3927931"/>
                <a:gd name="connsiteY3" fmla="*/ 920 h 59834"/>
                <a:gd name="connsiteX4" fmla="*/ 3896632 w 3927931"/>
                <a:gd name="connsiteY4" fmla="*/ 920 h 59834"/>
                <a:gd name="connsiteX5" fmla="*/ 3867175 w 3927931"/>
                <a:gd name="connsiteY5" fmla="*/ 30378 h 59834"/>
                <a:gd name="connsiteX6" fmla="*/ 3896632 w 3927931"/>
                <a:gd name="connsiteY6" fmla="*/ 59835 h 59834"/>
                <a:gd name="connsiteX7" fmla="*/ 3896632 w 3927931"/>
                <a:gd name="connsiteY7" fmla="*/ 59835 h 59834"/>
                <a:gd name="connsiteX8" fmla="*/ 1173685 w 3927931"/>
                <a:gd name="connsiteY8" fmla="*/ 59835 h 59834"/>
                <a:gd name="connsiteX9" fmla="*/ 1175526 w 3927931"/>
                <a:gd name="connsiteY9" fmla="*/ 59835 h 59834"/>
                <a:gd name="connsiteX10" fmla="*/ 1204983 w 3927931"/>
                <a:gd name="connsiteY10" fmla="*/ 30378 h 59834"/>
                <a:gd name="connsiteX11" fmla="*/ 1175526 w 3927931"/>
                <a:gd name="connsiteY11" fmla="*/ 920 h 59834"/>
                <a:gd name="connsiteX12" fmla="*/ 1173685 w 3927931"/>
                <a:gd name="connsiteY12" fmla="*/ 920 h 59834"/>
                <a:gd name="connsiteX13" fmla="*/ 1144228 w 3927931"/>
                <a:gd name="connsiteY13" fmla="*/ 30378 h 59834"/>
                <a:gd name="connsiteX14" fmla="*/ 1173685 w 3927931"/>
                <a:gd name="connsiteY14" fmla="*/ 59835 h 59834"/>
                <a:gd name="connsiteX15" fmla="*/ 1173685 w 3927931"/>
                <a:gd name="connsiteY15" fmla="*/ 59835 h 59834"/>
                <a:gd name="connsiteX16" fmla="*/ 1030081 w 3927931"/>
                <a:gd name="connsiteY16" fmla="*/ 59835 h 59834"/>
                <a:gd name="connsiteX17" fmla="*/ 1031922 w 3927931"/>
                <a:gd name="connsiteY17" fmla="*/ 59835 h 59834"/>
                <a:gd name="connsiteX18" fmla="*/ 1061380 w 3927931"/>
                <a:gd name="connsiteY18" fmla="*/ 30378 h 59834"/>
                <a:gd name="connsiteX19" fmla="*/ 1031922 w 3927931"/>
                <a:gd name="connsiteY19" fmla="*/ 920 h 59834"/>
                <a:gd name="connsiteX20" fmla="*/ 1030081 w 3927931"/>
                <a:gd name="connsiteY20" fmla="*/ 920 h 59834"/>
                <a:gd name="connsiteX21" fmla="*/ 1000624 w 3927931"/>
                <a:gd name="connsiteY21" fmla="*/ 30378 h 59834"/>
                <a:gd name="connsiteX22" fmla="*/ 1030081 w 3927931"/>
                <a:gd name="connsiteY22" fmla="*/ 59835 h 59834"/>
                <a:gd name="connsiteX23" fmla="*/ 1030081 w 3927931"/>
                <a:gd name="connsiteY23" fmla="*/ 59835 h 59834"/>
                <a:gd name="connsiteX24" fmla="*/ 887398 w 3927931"/>
                <a:gd name="connsiteY24" fmla="*/ 59835 h 59834"/>
                <a:gd name="connsiteX25" fmla="*/ 889238 w 3927931"/>
                <a:gd name="connsiteY25" fmla="*/ 59835 h 59834"/>
                <a:gd name="connsiteX26" fmla="*/ 918696 w 3927931"/>
                <a:gd name="connsiteY26" fmla="*/ 30378 h 59834"/>
                <a:gd name="connsiteX27" fmla="*/ 889238 w 3927931"/>
                <a:gd name="connsiteY27" fmla="*/ 920 h 59834"/>
                <a:gd name="connsiteX28" fmla="*/ 887398 w 3927931"/>
                <a:gd name="connsiteY28" fmla="*/ 920 h 59834"/>
                <a:gd name="connsiteX29" fmla="*/ 857941 w 3927931"/>
                <a:gd name="connsiteY29" fmla="*/ 30378 h 59834"/>
                <a:gd name="connsiteX30" fmla="*/ 887398 w 3927931"/>
                <a:gd name="connsiteY30" fmla="*/ 59835 h 59834"/>
                <a:gd name="connsiteX31" fmla="*/ 887398 w 3927931"/>
                <a:gd name="connsiteY31" fmla="*/ 59835 h 59834"/>
                <a:gd name="connsiteX32" fmla="*/ 744715 w 3927931"/>
                <a:gd name="connsiteY32" fmla="*/ 59835 h 59834"/>
                <a:gd name="connsiteX33" fmla="*/ 746555 w 3927931"/>
                <a:gd name="connsiteY33" fmla="*/ 59835 h 59834"/>
                <a:gd name="connsiteX34" fmla="*/ 776013 w 3927931"/>
                <a:gd name="connsiteY34" fmla="*/ 30378 h 59834"/>
                <a:gd name="connsiteX35" fmla="*/ 746555 w 3927931"/>
                <a:gd name="connsiteY35" fmla="*/ 920 h 59834"/>
                <a:gd name="connsiteX36" fmla="*/ 744715 w 3927931"/>
                <a:gd name="connsiteY36" fmla="*/ 920 h 59834"/>
                <a:gd name="connsiteX37" fmla="*/ 715258 w 3927931"/>
                <a:gd name="connsiteY37" fmla="*/ 30378 h 59834"/>
                <a:gd name="connsiteX38" fmla="*/ 744715 w 3927931"/>
                <a:gd name="connsiteY38" fmla="*/ 59835 h 59834"/>
                <a:gd name="connsiteX39" fmla="*/ 744715 w 3927931"/>
                <a:gd name="connsiteY39" fmla="*/ 59835 h 59834"/>
                <a:gd name="connsiteX40" fmla="*/ 601111 w 3927931"/>
                <a:gd name="connsiteY40" fmla="*/ 59835 h 59834"/>
                <a:gd name="connsiteX41" fmla="*/ 602952 w 3927931"/>
                <a:gd name="connsiteY41" fmla="*/ 59835 h 59834"/>
                <a:gd name="connsiteX42" fmla="*/ 632410 w 3927931"/>
                <a:gd name="connsiteY42" fmla="*/ 30378 h 59834"/>
                <a:gd name="connsiteX43" fmla="*/ 602952 w 3927931"/>
                <a:gd name="connsiteY43" fmla="*/ 920 h 59834"/>
                <a:gd name="connsiteX44" fmla="*/ 601111 w 3927931"/>
                <a:gd name="connsiteY44" fmla="*/ 920 h 59834"/>
                <a:gd name="connsiteX45" fmla="*/ 571653 w 3927931"/>
                <a:gd name="connsiteY45" fmla="*/ 30378 h 59834"/>
                <a:gd name="connsiteX46" fmla="*/ 601111 w 3927931"/>
                <a:gd name="connsiteY46" fmla="*/ 59835 h 59834"/>
                <a:gd name="connsiteX47" fmla="*/ 601111 w 3927931"/>
                <a:gd name="connsiteY47" fmla="*/ 59835 h 59834"/>
                <a:gd name="connsiteX48" fmla="*/ 458428 w 3927931"/>
                <a:gd name="connsiteY48" fmla="*/ 59835 h 59834"/>
                <a:gd name="connsiteX49" fmla="*/ 460268 w 3927931"/>
                <a:gd name="connsiteY49" fmla="*/ 59835 h 59834"/>
                <a:gd name="connsiteX50" fmla="*/ 490647 w 3927931"/>
                <a:gd name="connsiteY50" fmla="*/ 30378 h 59834"/>
                <a:gd name="connsiteX51" fmla="*/ 460268 w 3927931"/>
                <a:gd name="connsiteY51" fmla="*/ 920 h 59834"/>
                <a:gd name="connsiteX52" fmla="*/ 458428 w 3927931"/>
                <a:gd name="connsiteY52" fmla="*/ 920 h 59834"/>
                <a:gd name="connsiteX53" fmla="*/ 428970 w 3927931"/>
                <a:gd name="connsiteY53" fmla="*/ 30378 h 59834"/>
                <a:gd name="connsiteX54" fmla="*/ 458428 w 3927931"/>
                <a:gd name="connsiteY54" fmla="*/ 59835 h 59834"/>
                <a:gd name="connsiteX55" fmla="*/ 458428 w 3927931"/>
                <a:gd name="connsiteY55" fmla="*/ 59835 h 59834"/>
                <a:gd name="connsiteX56" fmla="*/ 315745 w 3927931"/>
                <a:gd name="connsiteY56" fmla="*/ 59835 h 59834"/>
                <a:gd name="connsiteX57" fmla="*/ 317585 w 3927931"/>
                <a:gd name="connsiteY57" fmla="*/ 59835 h 59834"/>
                <a:gd name="connsiteX58" fmla="*/ 347043 w 3927931"/>
                <a:gd name="connsiteY58" fmla="*/ 30378 h 59834"/>
                <a:gd name="connsiteX59" fmla="*/ 317585 w 3927931"/>
                <a:gd name="connsiteY59" fmla="*/ 920 h 59834"/>
                <a:gd name="connsiteX60" fmla="*/ 315745 w 3927931"/>
                <a:gd name="connsiteY60" fmla="*/ 920 h 59834"/>
                <a:gd name="connsiteX61" fmla="*/ 286287 w 3927931"/>
                <a:gd name="connsiteY61" fmla="*/ 30378 h 59834"/>
                <a:gd name="connsiteX62" fmla="*/ 315745 w 3927931"/>
                <a:gd name="connsiteY62" fmla="*/ 59835 h 59834"/>
                <a:gd name="connsiteX63" fmla="*/ 315745 w 3927931"/>
                <a:gd name="connsiteY63" fmla="*/ 59835 h 59834"/>
                <a:gd name="connsiteX64" fmla="*/ 173061 w 3927931"/>
                <a:gd name="connsiteY64" fmla="*/ 59835 h 59834"/>
                <a:gd name="connsiteX65" fmla="*/ 174902 w 3927931"/>
                <a:gd name="connsiteY65" fmla="*/ 59835 h 59834"/>
                <a:gd name="connsiteX66" fmla="*/ 205280 w 3927931"/>
                <a:gd name="connsiteY66" fmla="*/ 30378 h 59834"/>
                <a:gd name="connsiteX67" fmla="*/ 174902 w 3927931"/>
                <a:gd name="connsiteY67" fmla="*/ 920 h 59834"/>
                <a:gd name="connsiteX68" fmla="*/ 173061 w 3927931"/>
                <a:gd name="connsiteY68" fmla="*/ 920 h 59834"/>
                <a:gd name="connsiteX69" fmla="*/ 143604 w 3927931"/>
                <a:gd name="connsiteY69" fmla="*/ 30378 h 59834"/>
                <a:gd name="connsiteX70" fmla="*/ 173061 w 3927931"/>
                <a:gd name="connsiteY70" fmla="*/ 59835 h 59834"/>
                <a:gd name="connsiteX71" fmla="*/ 173061 w 3927931"/>
                <a:gd name="connsiteY71" fmla="*/ 59835 h 59834"/>
                <a:gd name="connsiteX72" fmla="*/ 29458 w 3927931"/>
                <a:gd name="connsiteY72" fmla="*/ 59835 h 59834"/>
                <a:gd name="connsiteX73" fmla="*/ 31298 w 3927931"/>
                <a:gd name="connsiteY73" fmla="*/ 59835 h 59834"/>
                <a:gd name="connsiteX74" fmla="*/ 60755 w 3927931"/>
                <a:gd name="connsiteY74" fmla="*/ 30378 h 59834"/>
                <a:gd name="connsiteX75" fmla="*/ 31298 w 3927931"/>
                <a:gd name="connsiteY75" fmla="*/ 920 h 59834"/>
                <a:gd name="connsiteX76" fmla="*/ 29458 w 3927931"/>
                <a:gd name="connsiteY76" fmla="*/ 920 h 59834"/>
                <a:gd name="connsiteX77" fmla="*/ 0 w 3927931"/>
                <a:gd name="connsiteY77" fmla="*/ 30378 h 59834"/>
                <a:gd name="connsiteX78" fmla="*/ 29458 w 3927931"/>
                <a:gd name="connsiteY78" fmla="*/ 59835 h 59834"/>
                <a:gd name="connsiteX79" fmla="*/ 29458 w 3927931"/>
                <a:gd name="connsiteY79" fmla="*/ 59835 h 59834"/>
                <a:gd name="connsiteX80" fmla="*/ 2464278 w 3927931"/>
                <a:gd name="connsiteY80" fmla="*/ 59835 h 59834"/>
                <a:gd name="connsiteX81" fmla="*/ 2466119 w 3927931"/>
                <a:gd name="connsiteY81" fmla="*/ 59835 h 59834"/>
                <a:gd name="connsiteX82" fmla="*/ 2495575 w 3927931"/>
                <a:gd name="connsiteY82" fmla="*/ 30378 h 59834"/>
                <a:gd name="connsiteX83" fmla="*/ 2466119 w 3927931"/>
                <a:gd name="connsiteY83" fmla="*/ 920 h 59834"/>
                <a:gd name="connsiteX84" fmla="*/ 2464278 w 3927931"/>
                <a:gd name="connsiteY84" fmla="*/ 920 h 59834"/>
                <a:gd name="connsiteX85" fmla="*/ 2434820 w 3927931"/>
                <a:gd name="connsiteY85" fmla="*/ 30378 h 59834"/>
                <a:gd name="connsiteX86" fmla="*/ 2464278 w 3927931"/>
                <a:gd name="connsiteY86" fmla="*/ 59835 h 59834"/>
                <a:gd name="connsiteX87" fmla="*/ 2464278 w 3927931"/>
                <a:gd name="connsiteY87" fmla="*/ 59835 h 59834"/>
                <a:gd name="connsiteX88" fmla="*/ 2321595 w 3927931"/>
                <a:gd name="connsiteY88" fmla="*/ 59835 h 59834"/>
                <a:gd name="connsiteX89" fmla="*/ 2323435 w 3927931"/>
                <a:gd name="connsiteY89" fmla="*/ 59835 h 59834"/>
                <a:gd name="connsiteX90" fmla="*/ 2352892 w 3927931"/>
                <a:gd name="connsiteY90" fmla="*/ 30378 h 59834"/>
                <a:gd name="connsiteX91" fmla="*/ 2323435 w 3927931"/>
                <a:gd name="connsiteY91" fmla="*/ 920 h 59834"/>
                <a:gd name="connsiteX92" fmla="*/ 2321595 w 3927931"/>
                <a:gd name="connsiteY92" fmla="*/ 920 h 59834"/>
                <a:gd name="connsiteX93" fmla="*/ 2292137 w 3927931"/>
                <a:gd name="connsiteY93" fmla="*/ 30378 h 59834"/>
                <a:gd name="connsiteX94" fmla="*/ 2321595 w 3927931"/>
                <a:gd name="connsiteY94" fmla="*/ 59835 h 59834"/>
                <a:gd name="connsiteX95" fmla="*/ 2321595 w 3927931"/>
                <a:gd name="connsiteY95" fmla="*/ 59835 h 59834"/>
                <a:gd name="connsiteX96" fmla="*/ 2177990 w 3927931"/>
                <a:gd name="connsiteY96" fmla="*/ 59835 h 59834"/>
                <a:gd name="connsiteX97" fmla="*/ 2179832 w 3927931"/>
                <a:gd name="connsiteY97" fmla="*/ 59835 h 59834"/>
                <a:gd name="connsiteX98" fmla="*/ 2209289 w 3927931"/>
                <a:gd name="connsiteY98" fmla="*/ 30378 h 59834"/>
                <a:gd name="connsiteX99" fmla="*/ 2179832 w 3927931"/>
                <a:gd name="connsiteY99" fmla="*/ 920 h 59834"/>
                <a:gd name="connsiteX100" fmla="*/ 2177990 w 3927931"/>
                <a:gd name="connsiteY100" fmla="*/ 920 h 59834"/>
                <a:gd name="connsiteX101" fmla="*/ 2148533 w 3927931"/>
                <a:gd name="connsiteY101" fmla="*/ 30378 h 59834"/>
                <a:gd name="connsiteX102" fmla="*/ 2177990 w 3927931"/>
                <a:gd name="connsiteY102" fmla="*/ 59835 h 59834"/>
                <a:gd name="connsiteX103" fmla="*/ 2177990 w 3927931"/>
                <a:gd name="connsiteY103" fmla="*/ 59835 h 59834"/>
                <a:gd name="connsiteX104" fmla="*/ 2035307 w 3927931"/>
                <a:gd name="connsiteY104" fmla="*/ 59835 h 59834"/>
                <a:gd name="connsiteX105" fmla="*/ 2037149 w 3927931"/>
                <a:gd name="connsiteY105" fmla="*/ 59835 h 59834"/>
                <a:gd name="connsiteX106" fmla="*/ 2067526 w 3927931"/>
                <a:gd name="connsiteY106" fmla="*/ 30378 h 59834"/>
                <a:gd name="connsiteX107" fmla="*/ 2037149 w 3927931"/>
                <a:gd name="connsiteY107" fmla="*/ 920 h 59834"/>
                <a:gd name="connsiteX108" fmla="*/ 2035307 w 3927931"/>
                <a:gd name="connsiteY108" fmla="*/ 920 h 59834"/>
                <a:gd name="connsiteX109" fmla="*/ 2005850 w 3927931"/>
                <a:gd name="connsiteY109" fmla="*/ 30378 h 59834"/>
                <a:gd name="connsiteX110" fmla="*/ 2035307 w 3927931"/>
                <a:gd name="connsiteY110" fmla="*/ 59835 h 59834"/>
                <a:gd name="connsiteX111" fmla="*/ 2035307 w 3927931"/>
                <a:gd name="connsiteY111" fmla="*/ 59835 h 59834"/>
                <a:gd name="connsiteX112" fmla="*/ 1892624 w 3927931"/>
                <a:gd name="connsiteY112" fmla="*/ 59835 h 59834"/>
                <a:gd name="connsiteX113" fmla="*/ 1894465 w 3927931"/>
                <a:gd name="connsiteY113" fmla="*/ 59835 h 59834"/>
                <a:gd name="connsiteX114" fmla="*/ 1923922 w 3927931"/>
                <a:gd name="connsiteY114" fmla="*/ 30378 h 59834"/>
                <a:gd name="connsiteX115" fmla="*/ 1894465 w 3927931"/>
                <a:gd name="connsiteY115" fmla="*/ 920 h 59834"/>
                <a:gd name="connsiteX116" fmla="*/ 1892624 w 3927931"/>
                <a:gd name="connsiteY116" fmla="*/ 920 h 59834"/>
                <a:gd name="connsiteX117" fmla="*/ 1863167 w 3927931"/>
                <a:gd name="connsiteY117" fmla="*/ 30378 h 59834"/>
                <a:gd name="connsiteX118" fmla="*/ 1892624 w 3927931"/>
                <a:gd name="connsiteY118" fmla="*/ 59835 h 59834"/>
                <a:gd name="connsiteX119" fmla="*/ 1892624 w 3927931"/>
                <a:gd name="connsiteY119" fmla="*/ 59835 h 59834"/>
                <a:gd name="connsiteX120" fmla="*/ 1749020 w 3927931"/>
                <a:gd name="connsiteY120" fmla="*/ 59835 h 59834"/>
                <a:gd name="connsiteX121" fmla="*/ 1750862 w 3927931"/>
                <a:gd name="connsiteY121" fmla="*/ 59835 h 59834"/>
                <a:gd name="connsiteX122" fmla="*/ 1781239 w 3927931"/>
                <a:gd name="connsiteY122" fmla="*/ 30378 h 59834"/>
                <a:gd name="connsiteX123" fmla="*/ 1750862 w 3927931"/>
                <a:gd name="connsiteY123" fmla="*/ 920 h 59834"/>
                <a:gd name="connsiteX124" fmla="*/ 1749020 w 3927931"/>
                <a:gd name="connsiteY124" fmla="*/ 920 h 59834"/>
                <a:gd name="connsiteX125" fmla="*/ 1719563 w 3927931"/>
                <a:gd name="connsiteY125" fmla="*/ 30378 h 59834"/>
                <a:gd name="connsiteX126" fmla="*/ 1749020 w 3927931"/>
                <a:gd name="connsiteY126" fmla="*/ 59835 h 59834"/>
                <a:gd name="connsiteX127" fmla="*/ 1749020 w 3927931"/>
                <a:gd name="connsiteY127" fmla="*/ 59835 h 59834"/>
                <a:gd name="connsiteX128" fmla="*/ 1606337 w 3927931"/>
                <a:gd name="connsiteY128" fmla="*/ 59835 h 59834"/>
                <a:gd name="connsiteX129" fmla="*/ 1608179 w 3927931"/>
                <a:gd name="connsiteY129" fmla="*/ 59835 h 59834"/>
                <a:gd name="connsiteX130" fmla="*/ 1637635 w 3927931"/>
                <a:gd name="connsiteY130" fmla="*/ 30378 h 59834"/>
                <a:gd name="connsiteX131" fmla="*/ 1608179 w 3927931"/>
                <a:gd name="connsiteY131" fmla="*/ 920 h 59834"/>
                <a:gd name="connsiteX132" fmla="*/ 1606337 w 3927931"/>
                <a:gd name="connsiteY132" fmla="*/ 920 h 59834"/>
                <a:gd name="connsiteX133" fmla="*/ 1576880 w 3927931"/>
                <a:gd name="connsiteY133" fmla="*/ 30378 h 59834"/>
                <a:gd name="connsiteX134" fmla="*/ 1606337 w 3927931"/>
                <a:gd name="connsiteY134" fmla="*/ 59835 h 59834"/>
                <a:gd name="connsiteX135" fmla="*/ 1606337 w 3927931"/>
                <a:gd name="connsiteY135" fmla="*/ 59835 h 59834"/>
                <a:gd name="connsiteX136" fmla="*/ 1463654 w 3927931"/>
                <a:gd name="connsiteY136" fmla="*/ 59835 h 59834"/>
                <a:gd name="connsiteX137" fmla="*/ 1465495 w 3927931"/>
                <a:gd name="connsiteY137" fmla="*/ 59835 h 59834"/>
                <a:gd name="connsiteX138" fmla="*/ 1494952 w 3927931"/>
                <a:gd name="connsiteY138" fmla="*/ 30378 h 59834"/>
                <a:gd name="connsiteX139" fmla="*/ 1465495 w 3927931"/>
                <a:gd name="connsiteY139" fmla="*/ 920 h 59834"/>
                <a:gd name="connsiteX140" fmla="*/ 1463654 w 3927931"/>
                <a:gd name="connsiteY140" fmla="*/ 920 h 59834"/>
                <a:gd name="connsiteX141" fmla="*/ 1434197 w 3927931"/>
                <a:gd name="connsiteY141" fmla="*/ 30378 h 59834"/>
                <a:gd name="connsiteX142" fmla="*/ 1463654 w 3927931"/>
                <a:gd name="connsiteY142" fmla="*/ 59835 h 59834"/>
                <a:gd name="connsiteX143" fmla="*/ 1463654 w 3927931"/>
                <a:gd name="connsiteY143" fmla="*/ 59835 h 59834"/>
                <a:gd name="connsiteX144" fmla="*/ 1320050 w 3927931"/>
                <a:gd name="connsiteY144" fmla="*/ 59835 h 59834"/>
                <a:gd name="connsiteX145" fmla="*/ 1321891 w 3927931"/>
                <a:gd name="connsiteY145" fmla="*/ 59835 h 59834"/>
                <a:gd name="connsiteX146" fmla="*/ 1351349 w 3927931"/>
                <a:gd name="connsiteY146" fmla="*/ 30378 h 59834"/>
                <a:gd name="connsiteX147" fmla="*/ 1321891 w 3927931"/>
                <a:gd name="connsiteY147" fmla="*/ 920 h 59834"/>
                <a:gd name="connsiteX148" fmla="*/ 1320050 w 3927931"/>
                <a:gd name="connsiteY148" fmla="*/ 920 h 59834"/>
                <a:gd name="connsiteX149" fmla="*/ 1290593 w 3927931"/>
                <a:gd name="connsiteY149" fmla="*/ 30378 h 59834"/>
                <a:gd name="connsiteX150" fmla="*/ 1320050 w 3927931"/>
                <a:gd name="connsiteY150" fmla="*/ 59835 h 59834"/>
                <a:gd name="connsiteX151" fmla="*/ 1320050 w 3927931"/>
                <a:gd name="connsiteY151" fmla="*/ 59835 h 59834"/>
                <a:gd name="connsiteX152" fmla="*/ 3753949 w 3927931"/>
                <a:gd name="connsiteY152" fmla="*/ 59835 h 59834"/>
                <a:gd name="connsiteX153" fmla="*/ 3755792 w 3927931"/>
                <a:gd name="connsiteY153" fmla="*/ 59835 h 59834"/>
                <a:gd name="connsiteX154" fmla="*/ 3785249 w 3927931"/>
                <a:gd name="connsiteY154" fmla="*/ 30378 h 59834"/>
                <a:gd name="connsiteX155" fmla="*/ 3755792 w 3927931"/>
                <a:gd name="connsiteY155" fmla="*/ 920 h 59834"/>
                <a:gd name="connsiteX156" fmla="*/ 3753949 w 3927931"/>
                <a:gd name="connsiteY156" fmla="*/ 920 h 59834"/>
                <a:gd name="connsiteX157" fmla="*/ 3724492 w 3927931"/>
                <a:gd name="connsiteY157" fmla="*/ 30378 h 59834"/>
                <a:gd name="connsiteX158" fmla="*/ 3753949 w 3927931"/>
                <a:gd name="connsiteY158" fmla="*/ 59835 h 59834"/>
                <a:gd name="connsiteX159" fmla="*/ 3753949 w 3927931"/>
                <a:gd name="connsiteY159" fmla="*/ 59835 h 59834"/>
                <a:gd name="connsiteX160" fmla="*/ 3611266 w 3927931"/>
                <a:gd name="connsiteY160" fmla="*/ 59835 h 59834"/>
                <a:gd name="connsiteX161" fmla="*/ 3613109 w 3927931"/>
                <a:gd name="connsiteY161" fmla="*/ 59835 h 59834"/>
                <a:gd name="connsiteX162" fmla="*/ 3642565 w 3927931"/>
                <a:gd name="connsiteY162" fmla="*/ 30378 h 59834"/>
                <a:gd name="connsiteX163" fmla="*/ 3613109 w 3927931"/>
                <a:gd name="connsiteY163" fmla="*/ 920 h 59834"/>
                <a:gd name="connsiteX164" fmla="*/ 3611266 w 3927931"/>
                <a:gd name="connsiteY164" fmla="*/ 920 h 59834"/>
                <a:gd name="connsiteX165" fmla="*/ 3581809 w 3927931"/>
                <a:gd name="connsiteY165" fmla="*/ 30378 h 59834"/>
                <a:gd name="connsiteX166" fmla="*/ 3611266 w 3927931"/>
                <a:gd name="connsiteY166" fmla="*/ 59835 h 59834"/>
                <a:gd name="connsiteX167" fmla="*/ 3611266 w 3927931"/>
                <a:gd name="connsiteY167" fmla="*/ 59835 h 59834"/>
                <a:gd name="connsiteX168" fmla="*/ 3468582 w 3927931"/>
                <a:gd name="connsiteY168" fmla="*/ 59835 h 59834"/>
                <a:gd name="connsiteX169" fmla="*/ 3470425 w 3927931"/>
                <a:gd name="connsiteY169" fmla="*/ 59835 h 59834"/>
                <a:gd name="connsiteX170" fmla="*/ 3499882 w 3927931"/>
                <a:gd name="connsiteY170" fmla="*/ 30378 h 59834"/>
                <a:gd name="connsiteX171" fmla="*/ 3470425 w 3927931"/>
                <a:gd name="connsiteY171" fmla="*/ 920 h 59834"/>
                <a:gd name="connsiteX172" fmla="*/ 3468582 w 3927931"/>
                <a:gd name="connsiteY172" fmla="*/ 920 h 59834"/>
                <a:gd name="connsiteX173" fmla="*/ 3439126 w 3927931"/>
                <a:gd name="connsiteY173" fmla="*/ 30378 h 59834"/>
                <a:gd name="connsiteX174" fmla="*/ 3468582 w 3927931"/>
                <a:gd name="connsiteY174" fmla="*/ 59835 h 59834"/>
                <a:gd name="connsiteX175" fmla="*/ 3468582 w 3927931"/>
                <a:gd name="connsiteY175" fmla="*/ 59835 h 59834"/>
                <a:gd name="connsiteX176" fmla="*/ 3324980 w 3927931"/>
                <a:gd name="connsiteY176" fmla="*/ 59835 h 59834"/>
                <a:gd name="connsiteX177" fmla="*/ 3326821 w 3927931"/>
                <a:gd name="connsiteY177" fmla="*/ 59835 h 59834"/>
                <a:gd name="connsiteX178" fmla="*/ 3356277 w 3927931"/>
                <a:gd name="connsiteY178" fmla="*/ 30378 h 59834"/>
                <a:gd name="connsiteX179" fmla="*/ 3326821 w 3927931"/>
                <a:gd name="connsiteY179" fmla="*/ 920 h 59834"/>
                <a:gd name="connsiteX180" fmla="*/ 3324980 w 3927931"/>
                <a:gd name="connsiteY180" fmla="*/ 920 h 59834"/>
                <a:gd name="connsiteX181" fmla="*/ 3295523 w 3927931"/>
                <a:gd name="connsiteY181" fmla="*/ 30378 h 59834"/>
                <a:gd name="connsiteX182" fmla="*/ 3324980 w 3927931"/>
                <a:gd name="connsiteY182" fmla="*/ 59835 h 59834"/>
                <a:gd name="connsiteX183" fmla="*/ 3324980 w 3927931"/>
                <a:gd name="connsiteY183" fmla="*/ 59835 h 59834"/>
                <a:gd name="connsiteX184" fmla="*/ 3182297 w 3927931"/>
                <a:gd name="connsiteY184" fmla="*/ 59835 h 59834"/>
                <a:gd name="connsiteX185" fmla="*/ 3184137 w 3927931"/>
                <a:gd name="connsiteY185" fmla="*/ 59835 h 59834"/>
                <a:gd name="connsiteX186" fmla="*/ 3213594 w 3927931"/>
                <a:gd name="connsiteY186" fmla="*/ 30378 h 59834"/>
                <a:gd name="connsiteX187" fmla="*/ 3184137 w 3927931"/>
                <a:gd name="connsiteY187" fmla="*/ 920 h 59834"/>
                <a:gd name="connsiteX188" fmla="*/ 3182297 w 3927931"/>
                <a:gd name="connsiteY188" fmla="*/ 920 h 59834"/>
                <a:gd name="connsiteX189" fmla="*/ 3152840 w 3927931"/>
                <a:gd name="connsiteY189" fmla="*/ 30378 h 59834"/>
                <a:gd name="connsiteX190" fmla="*/ 3182297 w 3927931"/>
                <a:gd name="connsiteY190" fmla="*/ 59835 h 59834"/>
                <a:gd name="connsiteX191" fmla="*/ 3182297 w 3927931"/>
                <a:gd name="connsiteY191" fmla="*/ 59835 h 59834"/>
                <a:gd name="connsiteX192" fmla="*/ 3039614 w 3927931"/>
                <a:gd name="connsiteY192" fmla="*/ 59835 h 59834"/>
                <a:gd name="connsiteX193" fmla="*/ 3041454 w 3927931"/>
                <a:gd name="connsiteY193" fmla="*/ 59835 h 59834"/>
                <a:gd name="connsiteX194" fmla="*/ 3070911 w 3927931"/>
                <a:gd name="connsiteY194" fmla="*/ 30378 h 59834"/>
                <a:gd name="connsiteX195" fmla="*/ 3041454 w 3927931"/>
                <a:gd name="connsiteY195" fmla="*/ 920 h 59834"/>
                <a:gd name="connsiteX196" fmla="*/ 3039614 w 3927931"/>
                <a:gd name="connsiteY196" fmla="*/ 920 h 59834"/>
                <a:gd name="connsiteX197" fmla="*/ 3010157 w 3927931"/>
                <a:gd name="connsiteY197" fmla="*/ 30378 h 59834"/>
                <a:gd name="connsiteX198" fmla="*/ 3039614 w 3927931"/>
                <a:gd name="connsiteY198" fmla="*/ 59835 h 59834"/>
                <a:gd name="connsiteX199" fmla="*/ 3039614 w 3927931"/>
                <a:gd name="connsiteY199" fmla="*/ 59835 h 59834"/>
                <a:gd name="connsiteX200" fmla="*/ 2896009 w 3927931"/>
                <a:gd name="connsiteY200" fmla="*/ 59835 h 59834"/>
                <a:gd name="connsiteX201" fmla="*/ 2897850 w 3927931"/>
                <a:gd name="connsiteY201" fmla="*/ 59835 h 59834"/>
                <a:gd name="connsiteX202" fmla="*/ 2927309 w 3927931"/>
                <a:gd name="connsiteY202" fmla="*/ 30378 h 59834"/>
                <a:gd name="connsiteX203" fmla="*/ 2897850 w 3927931"/>
                <a:gd name="connsiteY203" fmla="*/ 920 h 59834"/>
                <a:gd name="connsiteX204" fmla="*/ 2896009 w 3927931"/>
                <a:gd name="connsiteY204" fmla="*/ 920 h 59834"/>
                <a:gd name="connsiteX205" fmla="*/ 2866552 w 3927931"/>
                <a:gd name="connsiteY205" fmla="*/ 30378 h 59834"/>
                <a:gd name="connsiteX206" fmla="*/ 2896009 w 3927931"/>
                <a:gd name="connsiteY206" fmla="*/ 59835 h 59834"/>
                <a:gd name="connsiteX207" fmla="*/ 2896009 w 3927931"/>
                <a:gd name="connsiteY207" fmla="*/ 59835 h 59834"/>
                <a:gd name="connsiteX208" fmla="*/ 2753326 w 3927931"/>
                <a:gd name="connsiteY208" fmla="*/ 59835 h 59834"/>
                <a:gd name="connsiteX209" fmla="*/ 2755166 w 3927931"/>
                <a:gd name="connsiteY209" fmla="*/ 59835 h 59834"/>
                <a:gd name="connsiteX210" fmla="*/ 2784625 w 3927931"/>
                <a:gd name="connsiteY210" fmla="*/ 30378 h 59834"/>
                <a:gd name="connsiteX211" fmla="*/ 2755166 w 3927931"/>
                <a:gd name="connsiteY211" fmla="*/ 920 h 59834"/>
                <a:gd name="connsiteX212" fmla="*/ 2753326 w 3927931"/>
                <a:gd name="connsiteY212" fmla="*/ 920 h 59834"/>
                <a:gd name="connsiteX213" fmla="*/ 2723869 w 3927931"/>
                <a:gd name="connsiteY213" fmla="*/ 30378 h 59834"/>
                <a:gd name="connsiteX214" fmla="*/ 2753326 w 3927931"/>
                <a:gd name="connsiteY214" fmla="*/ 59835 h 59834"/>
                <a:gd name="connsiteX215" fmla="*/ 2753326 w 3927931"/>
                <a:gd name="connsiteY215" fmla="*/ 59835 h 59834"/>
                <a:gd name="connsiteX216" fmla="*/ 2610643 w 3927931"/>
                <a:gd name="connsiteY216" fmla="*/ 59835 h 59834"/>
                <a:gd name="connsiteX217" fmla="*/ 2612483 w 3927931"/>
                <a:gd name="connsiteY217" fmla="*/ 59835 h 59834"/>
                <a:gd name="connsiteX218" fmla="*/ 2612483 w 3927931"/>
                <a:gd name="connsiteY218" fmla="*/ 0 h 59834"/>
                <a:gd name="connsiteX219" fmla="*/ 2610643 w 3927931"/>
                <a:gd name="connsiteY219" fmla="*/ 0 h 59834"/>
                <a:gd name="connsiteX220" fmla="*/ 2610643 w 3927931"/>
                <a:gd name="connsiteY220" fmla="*/ 59835 h 59834"/>
                <a:gd name="connsiteX221" fmla="*/ 2610643 w 3927931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1" h="59834">
                  <a:moveTo>
                    <a:pt x="3896632" y="59835"/>
                  </a:moveTo>
                  <a:lnTo>
                    <a:pt x="3898475" y="59835"/>
                  </a:lnTo>
                  <a:cubicBezTo>
                    <a:pt x="3915043" y="59835"/>
                    <a:pt x="3927932" y="46027"/>
                    <a:pt x="3927932" y="30378"/>
                  </a:cubicBezTo>
                  <a:cubicBezTo>
                    <a:pt x="3927932" y="13808"/>
                    <a:pt x="3914124" y="920"/>
                    <a:pt x="3898475" y="920"/>
                  </a:cubicBezTo>
                  <a:lnTo>
                    <a:pt x="3896632" y="920"/>
                  </a:lnTo>
                  <a:cubicBezTo>
                    <a:pt x="3880064" y="920"/>
                    <a:pt x="3867175" y="14728"/>
                    <a:pt x="3867175" y="30378"/>
                  </a:cubicBezTo>
                  <a:cubicBezTo>
                    <a:pt x="3867175" y="46027"/>
                    <a:pt x="3880064" y="59835"/>
                    <a:pt x="3896632" y="59835"/>
                  </a:cubicBezTo>
                  <a:lnTo>
                    <a:pt x="3896632" y="59835"/>
                  </a:lnTo>
                  <a:close/>
                  <a:moveTo>
                    <a:pt x="1173685" y="59835"/>
                  </a:moveTo>
                  <a:lnTo>
                    <a:pt x="1175526" y="59835"/>
                  </a:lnTo>
                  <a:cubicBezTo>
                    <a:pt x="1192095" y="59835"/>
                    <a:pt x="1204983" y="46027"/>
                    <a:pt x="1204983" y="30378"/>
                  </a:cubicBezTo>
                  <a:cubicBezTo>
                    <a:pt x="1204983" y="13808"/>
                    <a:pt x="1191175" y="920"/>
                    <a:pt x="1175526" y="920"/>
                  </a:cubicBezTo>
                  <a:lnTo>
                    <a:pt x="1173685" y="920"/>
                  </a:lnTo>
                  <a:cubicBezTo>
                    <a:pt x="1157116" y="920"/>
                    <a:pt x="1144228" y="14728"/>
                    <a:pt x="1144228" y="30378"/>
                  </a:cubicBezTo>
                  <a:cubicBezTo>
                    <a:pt x="1143308" y="46027"/>
                    <a:pt x="1157116" y="59835"/>
                    <a:pt x="1173685" y="59835"/>
                  </a:cubicBezTo>
                  <a:lnTo>
                    <a:pt x="1173685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2" y="59835"/>
                    <a:pt x="1061380" y="46027"/>
                    <a:pt x="1061380" y="30378"/>
                  </a:cubicBezTo>
                  <a:cubicBezTo>
                    <a:pt x="1061380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4" y="14728"/>
                    <a:pt x="1000624" y="30378"/>
                  </a:cubicBezTo>
                  <a:cubicBezTo>
                    <a:pt x="1000624" y="4602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8" y="59835"/>
                  </a:lnTo>
                  <a:cubicBezTo>
                    <a:pt x="905809" y="59835"/>
                    <a:pt x="918696" y="46027"/>
                    <a:pt x="918696" y="30378"/>
                  </a:cubicBezTo>
                  <a:cubicBezTo>
                    <a:pt x="918696" y="13808"/>
                    <a:pt x="904888" y="920"/>
                    <a:pt x="889238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8"/>
                  </a:cubicBezTo>
                  <a:cubicBezTo>
                    <a:pt x="857941" y="4602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5" y="59835"/>
                  </a:moveTo>
                  <a:lnTo>
                    <a:pt x="746555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0"/>
                    <a:pt x="746555" y="920"/>
                  </a:cubicBezTo>
                  <a:lnTo>
                    <a:pt x="744715" y="920"/>
                  </a:lnTo>
                  <a:cubicBezTo>
                    <a:pt x="728144" y="920"/>
                    <a:pt x="715258" y="14728"/>
                    <a:pt x="715258" y="30378"/>
                  </a:cubicBezTo>
                  <a:cubicBezTo>
                    <a:pt x="714336" y="46027"/>
                    <a:pt x="728144" y="59835"/>
                    <a:pt x="744715" y="59835"/>
                  </a:cubicBezTo>
                  <a:lnTo>
                    <a:pt x="744715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10" y="46027"/>
                    <a:pt x="632410" y="30378"/>
                  </a:cubicBezTo>
                  <a:cubicBezTo>
                    <a:pt x="632410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8"/>
                  </a:cubicBezTo>
                  <a:cubicBezTo>
                    <a:pt x="571653" y="4602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9" y="59835"/>
                    <a:pt x="490647" y="46027"/>
                    <a:pt x="490647" y="30378"/>
                  </a:cubicBezTo>
                  <a:cubicBezTo>
                    <a:pt x="490647" y="13808"/>
                    <a:pt x="476839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8"/>
                  </a:cubicBezTo>
                  <a:cubicBezTo>
                    <a:pt x="428970" y="4602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5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4155" y="920"/>
                    <a:pt x="317585" y="920"/>
                  </a:cubicBezTo>
                  <a:lnTo>
                    <a:pt x="315745" y="920"/>
                  </a:lnTo>
                  <a:cubicBezTo>
                    <a:pt x="299175" y="920"/>
                    <a:pt x="286287" y="14728"/>
                    <a:pt x="286287" y="30378"/>
                  </a:cubicBezTo>
                  <a:cubicBezTo>
                    <a:pt x="285366" y="46027"/>
                    <a:pt x="299175" y="59835"/>
                    <a:pt x="315745" y="59835"/>
                  </a:cubicBezTo>
                  <a:lnTo>
                    <a:pt x="315745" y="59835"/>
                  </a:lnTo>
                  <a:close/>
                  <a:moveTo>
                    <a:pt x="173061" y="59835"/>
                  </a:moveTo>
                  <a:lnTo>
                    <a:pt x="174902" y="59835"/>
                  </a:lnTo>
                  <a:cubicBezTo>
                    <a:pt x="191472" y="59835"/>
                    <a:pt x="205280" y="46027"/>
                    <a:pt x="205280" y="30378"/>
                  </a:cubicBezTo>
                  <a:cubicBezTo>
                    <a:pt x="205280" y="13808"/>
                    <a:pt x="191472" y="920"/>
                    <a:pt x="174902" y="920"/>
                  </a:cubicBezTo>
                  <a:lnTo>
                    <a:pt x="173061" y="920"/>
                  </a:lnTo>
                  <a:cubicBezTo>
                    <a:pt x="156491" y="920"/>
                    <a:pt x="143604" y="14728"/>
                    <a:pt x="143604" y="30378"/>
                  </a:cubicBezTo>
                  <a:cubicBezTo>
                    <a:pt x="142683" y="46027"/>
                    <a:pt x="156491" y="59835"/>
                    <a:pt x="173061" y="59835"/>
                  </a:cubicBezTo>
                  <a:lnTo>
                    <a:pt x="173061" y="59835"/>
                  </a:lnTo>
                  <a:close/>
                  <a:moveTo>
                    <a:pt x="29458" y="59835"/>
                  </a:moveTo>
                  <a:lnTo>
                    <a:pt x="31298" y="59835"/>
                  </a:lnTo>
                  <a:cubicBezTo>
                    <a:pt x="47869" y="59835"/>
                    <a:pt x="60755" y="46027"/>
                    <a:pt x="60755" y="30378"/>
                  </a:cubicBezTo>
                  <a:cubicBezTo>
                    <a:pt x="60755" y="13808"/>
                    <a:pt x="47869" y="920"/>
                    <a:pt x="31298" y="920"/>
                  </a:cubicBezTo>
                  <a:lnTo>
                    <a:pt x="29458" y="920"/>
                  </a:lnTo>
                  <a:cubicBezTo>
                    <a:pt x="12888" y="920"/>
                    <a:pt x="0" y="14728"/>
                    <a:pt x="0" y="30378"/>
                  </a:cubicBezTo>
                  <a:cubicBezTo>
                    <a:pt x="0" y="46027"/>
                    <a:pt x="12888" y="59835"/>
                    <a:pt x="29458" y="59835"/>
                  </a:cubicBezTo>
                  <a:lnTo>
                    <a:pt x="29458" y="59835"/>
                  </a:lnTo>
                  <a:close/>
                  <a:moveTo>
                    <a:pt x="2464278" y="59835"/>
                  </a:moveTo>
                  <a:lnTo>
                    <a:pt x="2466119" y="59835"/>
                  </a:lnTo>
                  <a:cubicBezTo>
                    <a:pt x="2482689" y="59835"/>
                    <a:pt x="2495575" y="46027"/>
                    <a:pt x="2495575" y="30378"/>
                  </a:cubicBezTo>
                  <a:cubicBezTo>
                    <a:pt x="2495575" y="13808"/>
                    <a:pt x="2481767" y="920"/>
                    <a:pt x="2466119" y="920"/>
                  </a:cubicBezTo>
                  <a:lnTo>
                    <a:pt x="2464278" y="920"/>
                  </a:lnTo>
                  <a:cubicBezTo>
                    <a:pt x="2447708" y="920"/>
                    <a:pt x="2434820" y="14728"/>
                    <a:pt x="2434820" y="30378"/>
                  </a:cubicBezTo>
                  <a:cubicBezTo>
                    <a:pt x="2433900" y="46027"/>
                    <a:pt x="2447708" y="59835"/>
                    <a:pt x="2464278" y="59835"/>
                  </a:cubicBezTo>
                  <a:lnTo>
                    <a:pt x="2464278" y="59835"/>
                  </a:lnTo>
                  <a:close/>
                  <a:moveTo>
                    <a:pt x="2321595" y="59835"/>
                  </a:moveTo>
                  <a:lnTo>
                    <a:pt x="2323435" y="59835"/>
                  </a:lnTo>
                  <a:cubicBezTo>
                    <a:pt x="2340006" y="59835"/>
                    <a:pt x="2352892" y="46027"/>
                    <a:pt x="2352892" y="30378"/>
                  </a:cubicBezTo>
                  <a:cubicBezTo>
                    <a:pt x="2352892" y="13808"/>
                    <a:pt x="2339084" y="920"/>
                    <a:pt x="2323435" y="920"/>
                  </a:cubicBezTo>
                  <a:lnTo>
                    <a:pt x="2321595" y="920"/>
                  </a:lnTo>
                  <a:cubicBezTo>
                    <a:pt x="2305025" y="920"/>
                    <a:pt x="2292137" y="14728"/>
                    <a:pt x="2292137" y="30378"/>
                  </a:cubicBezTo>
                  <a:cubicBezTo>
                    <a:pt x="2291217" y="46027"/>
                    <a:pt x="2305025" y="59835"/>
                    <a:pt x="2321595" y="59835"/>
                  </a:cubicBezTo>
                  <a:lnTo>
                    <a:pt x="2321595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640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8"/>
                  </a:cubicBezTo>
                  <a:cubicBezTo>
                    <a:pt x="2148533" y="4602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9" y="59835"/>
                  </a:lnTo>
                  <a:cubicBezTo>
                    <a:pt x="2053718" y="59835"/>
                    <a:pt x="2067526" y="46027"/>
                    <a:pt x="2067526" y="30378"/>
                  </a:cubicBezTo>
                  <a:cubicBezTo>
                    <a:pt x="2067526" y="13808"/>
                    <a:pt x="2053718" y="920"/>
                    <a:pt x="2037149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8"/>
                  </a:cubicBezTo>
                  <a:cubicBezTo>
                    <a:pt x="2005850" y="4602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4" y="59835"/>
                    <a:pt x="1923922" y="46027"/>
                    <a:pt x="1923922" y="30378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5" y="920"/>
                    <a:pt x="1863167" y="14728"/>
                    <a:pt x="1863167" y="30378"/>
                  </a:cubicBezTo>
                  <a:cubicBezTo>
                    <a:pt x="1862247" y="46027"/>
                    <a:pt x="1876055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2" y="59835"/>
                  </a:lnTo>
                  <a:cubicBezTo>
                    <a:pt x="1767431" y="59835"/>
                    <a:pt x="1781239" y="46027"/>
                    <a:pt x="1781239" y="30378"/>
                  </a:cubicBezTo>
                  <a:cubicBezTo>
                    <a:pt x="1781239" y="13808"/>
                    <a:pt x="1767431" y="920"/>
                    <a:pt x="1750862" y="920"/>
                  </a:cubicBezTo>
                  <a:lnTo>
                    <a:pt x="1749020" y="920"/>
                  </a:lnTo>
                  <a:cubicBezTo>
                    <a:pt x="1732451" y="920"/>
                    <a:pt x="1719563" y="14728"/>
                    <a:pt x="1719563" y="30378"/>
                  </a:cubicBezTo>
                  <a:cubicBezTo>
                    <a:pt x="1719563" y="46027"/>
                    <a:pt x="1732451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9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0"/>
                    <a:pt x="1608179" y="920"/>
                  </a:cubicBezTo>
                  <a:lnTo>
                    <a:pt x="1606337" y="920"/>
                  </a:lnTo>
                  <a:cubicBezTo>
                    <a:pt x="1589768" y="920"/>
                    <a:pt x="1576880" y="14728"/>
                    <a:pt x="1576880" y="30378"/>
                  </a:cubicBezTo>
                  <a:cubicBezTo>
                    <a:pt x="1576880" y="46027"/>
                    <a:pt x="1589768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4" y="59835"/>
                    <a:pt x="1494952" y="46027"/>
                    <a:pt x="1494952" y="30378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5" y="920"/>
                    <a:pt x="1434197" y="14728"/>
                    <a:pt x="1434197" y="30378"/>
                  </a:cubicBezTo>
                  <a:cubicBezTo>
                    <a:pt x="1433277" y="46027"/>
                    <a:pt x="1447085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9" y="46027"/>
                    <a:pt x="1351349" y="30378"/>
                  </a:cubicBezTo>
                  <a:cubicBezTo>
                    <a:pt x="1351349" y="13808"/>
                    <a:pt x="1337541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8"/>
                  </a:cubicBezTo>
                  <a:cubicBezTo>
                    <a:pt x="1290593" y="46027"/>
                    <a:pt x="1304402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49" y="59835"/>
                  </a:moveTo>
                  <a:lnTo>
                    <a:pt x="3755792" y="59835"/>
                  </a:lnTo>
                  <a:cubicBezTo>
                    <a:pt x="3772360" y="59835"/>
                    <a:pt x="3785249" y="46027"/>
                    <a:pt x="3785249" y="30378"/>
                  </a:cubicBezTo>
                  <a:cubicBezTo>
                    <a:pt x="3785249" y="13808"/>
                    <a:pt x="3771440" y="920"/>
                    <a:pt x="3755792" y="920"/>
                  </a:cubicBezTo>
                  <a:lnTo>
                    <a:pt x="3753949" y="920"/>
                  </a:lnTo>
                  <a:cubicBezTo>
                    <a:pt x="3737381" y="920"/>
                    <a:pt x="3724492" y="14728"/>
                    <a:pt x="3724492" y="30378"/>
                  </a:cubicBezTo>
                  <a:cubicBezTo>
                    <a:pt x="3724492" y="46027"/>
                    <a:pt x="3737381" y="59835"/>
                    <a:pt x="3753949" y="59835"/>
                  </a:cubicBezTo>
                  <a:lnTo>
                    <a:pt x="3753949" y="59835"/>
                  </a:lnTo>
                  <a:close/>
                  <a:moveTo>
                    <a:pt x="3611266" y="59835"/>
                  </a:moveTo>
                  <a:lnTo>
                    <a:pt x="3613109" y="59835"/>
                  </a:lnTo>
                  <a:cubicBezTo>
                    <a:pt x="3629676" y="59835"/>
                    <a:pt x="3642565" y="46027"/>
                    <a:pt x="3642565" y="30378"/>
                  </a:cubicBezTo>
                  <a:cubicBezTo>
                    <a:pt x="3642565" y="13808"/>
                    <a:pt x="3629676" y="920"/>
                    <a:pt x="3613109" y="920"/>
                  </a:cubicBezTo>
                  <a:lnTo>
                    <a:pt x="3611266" y="920"/>
                  </a:lnTo>
                  <a:cubicBezTo>
                    <a:pt x="3594698" y="920"/>
                    <a:pt x="3581809" y="14728"/>
                    <a:pt x="3581809" y="30378"/>
                  </a:cubicBezTo>
                  <a:cubicBezTo>
                    <a:pt x="3580890" y="46027"/>
                    <a:pt x="3594698" y="59835"/>
                    <a:pt x="3611266" y="59835"/>
                  </a:cubicBezTo>
                  <a:lnTo>
                    <a:pt x="3611266" y="59835"/>
                  </a:lnTo>
                  <a:close/>
                  <a:moveTo>
                    <a:pt x="3468582" y="59835"/>
                  </a:moveTo>
                  <a:lnTo>
                    <a:pt x="3470425" y="59835"/>
                  </a:lnTo>
                  <a:cubicBezTo>
                    <a:pt x="3486993" y="59835"/>
                    <a:pt x="3499882" y="46027"/>
                    <a:pt x="3499882" y="30378"/>
                  </a:cubicBezTo>
                  <a:cubicBezTo>
                    <a:pt x="3499882" y="13808"/>
                    <a:pt x="3486074" y="920"/>
                    <a:pt x="3470425" y="920"/>
                  </a:cubicBezTo>
                  <a:lnTo>
                    <a:pt x="3468582" y="920"/>
                  </a:lnTo>
                  <a:cubicBezTo>
                    <a:pt x="3452015" y="920"/>
                    <a:pt x="3439126" y="14728"/>
                    <a:pt x="3439126" y="30378"/>
                  </a:cubicBezTo>
                  <a:cubicBezTo>
                    <a:pt x="3438207" y="46027"/>
                    <a:pt x="3452015" y="59835"/>
                    <a:pt x="3468582" y="59835"/>
                  </a:cubicBezTo>
                  <a:lnTo>
                    <a:pt x="3468582" y="59835"/>
                  </a:lnTo>
                  <a:close/>
                  <a:moveTo>
                    <a:pt x="3324980" y="59835"/>
                  </a:moveTo>
                  <a:lnTo>
                    <a:pt x="3326821" y="59835"/>
                  </a:lnTo>
                  <a:cubicBezTo>
                    <a:pt x="3343391" y="59835"/>
                    <a:pt x="3356277" y="46027"/>
                    <a:pt x="3356277" y="30378"/>
                  </a:cubicBezTo>
                  <a:cubicBezTo>
                    <a:pt x="3356277" y="13808"/>
                    <a:pt x="3343391" y="920"/>
                    <a:pt x="3326821" y="920"/>
                  </a:cubicBezTo>
                  <a:lnTo>
                    <a:pt x="3324980" y="920"/>
                  </a:lnTo>
                  <a:cubicBezTo>
                    <a:pt x="3308410" y="920"/>
                    <a:pt x="3295523" y="14728"/>
                    <a:pt x="3295523" y="30378"/>
                  </a:cubicBezTo>
                  <a:cubicBezTo>
                    <a:pt x="3295523" y="46027"/>
                    <a:pt x="3308410" y="59835"/>
                    <a:pt x="3324980" y="59835"/>
                  </a:cubicBezTo>
                  <a:lnTo>
                    <a:pt x="3324980" y="59835"/>
                  </a:lnTo>
                  <a:close/>
                  <a:moveTo>
                    <a:pt x="3182297" y="59835"/>
                  </a:moveTo>
                  <a:lnTo>
                    <a:pt x="3184137" y="59835"/>
                  </a:lnTo>
                  <a:cubicBezTo>
                    <a:pt x="3200708" y="59835"/>
                    <a:pt x="3213594" y="46027"/>
                    <a:pt x="3213594" y="30378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7" y="920"/>
                  </a:lnTo>
                  <a:cubicBezTo>
                    <a:pt x="3165727" y="920"/>
                    <a:pt x="3152840" y="14728"/>
                    <a:pt x="3152840" y="30378"/>
                  </a:cubicBezTo>
                  <a:cubicBezTo>
                    <a:pt x="3152840" y="46027"/>
                    <a:pt x="3165727" y="59835"/>
                    <a:pt x="3182297" y="59835"/>
                  </a:cubicBezTo>
                  <a:lnTo>
                    <a:pt x="3182297" y="59835"/>
                  </a:lnTo>
                  <a:close/>
                  <a:moveTo>
                    <a:pt x="3039614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4" y="920"/>
                  </a:lnTo>
                  <a:cubicBezTo>
                    <a:pt x="3023044" y="920"/>
                    <a:pt x="3010157" y="14728"/>
                    <a:pt x="3010157" y="30378"/>
                  </a:cubicBezTo>
                  <a:cubicBezTo>
                    <a:pt x="3009235" y="46027"/>
                    <a:pt x="3023044" y="59835"/>
                    <a:pt x="3039614" y="59835"/>
                  </a:cubicBezTo>
                  <a:lnTo>
                    <a:pt x="3039614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9" y="46027"/>
                    <a:pt x="2927309" y="30378"/>
                  </a:cubicBezTo>
                  <a:cubicBezTo>
                    <a:pt x="2927309" y="13808"/>
                    <a:pt x="2913501" y="920"/>
                    <a:pt x="2897850" y="920"/>
                  </a:cubicBezTo>
                  <a:lnTo>
                    <a:pt x="2896009" y="920"/>
                  </a:lnTo>
                  <a:cubicBezTo>
                    <a:pt x="2879439" y="920"/>
                    <a:pt x="2866552" y="14728"/>
                    <a:pt x="2866552" y="30378"/>
                  </a:cubicBezTo>
                  <a:cubicBezTo>
                    <a:pt x="2866552" y="46027"/>
                    <a:pt x="2879439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6" y="59835"/>
                  </a:lnTo>
                  <a:cubicBezTo>
                    <a:pt x="2771736" y="59835"/>
                    <a:pt x="2784625" y="46027"/>
                    <a:pt x="2784625" y="30378"/>
                  </a:cubicBezTo>
                  <a:cubicBezTo>
                    <a:pt x="2784625" y="13808"/>
                    <a:pt x="2771736" y="920"/>
                    <a:pt x="2755166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8"/>
                  </a:cubicBezTo>
                  <a:cubicBezTo>
                    <a:pt x="2723869" y="4602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3" y="59835"/>
                  </a:lnTo>
                  <a:cubicBezTo>
                    <a:pt x="2652067" y="59835"/>
                    <a:pt x="2652067" y="0"/>
                    <a:pt x="2612483" y="0"/>
                  </a:cubicBezTo>
                  <a:lnTo>
                    <a:pt x="2610643" y="0"/>
                  </a:lnTo>
                  <a:cubicBezTo>
                    <a:pt x="2571059" y="0"/>
                    <a:pt x="2571059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73CA9B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363B644-27BD-40CD-8278-ADDC957759A9}"/>
                </a:ext>
              </a:extLst>
            </p:cNvPr>
            <p:cNvSpPr/>
            <p:nvPr/>
          </p:nvSpPr>
          <p:spPr>
            <a:xfrm>
              <a:off x="8886173" y="4991808"/>
              <a:ext cx="1963938" cy="29917"/>
            </a:xfrm>
            <a:custGeom>
              <a:avLst/>
              <a:gdLst>
                <a:gd name="connsiteX0" fmla="*/ 3896632 w 3927931"/>
                <a:gd name="connsiteY0" fmla="*/ 59835 h 59834"/>
                <a:gd name="connsiteX1" fmla="*/ 3898475 w 3927931"/>
                <a:gd name="connsiteY1" fmla="*/ 59835 h 59834"/>
                <a:gd name="connsiteX2" fmla="*/ 3927932 w 3927931"/>
                <a:gd name="connsiteY2" fmla="*/ 30377 h 59834"/>
                <a:gd name="connsiteX3" fmla="*/ 3898475 w 3927931"/>
                <a:gd name="connsiteY3" fmla="*/ 920 h 59834"/>
                <a:gd name="connsiteX4" fmla="*/ 3896632 w 3927931"/>
                <a:gd name="connsiteY4" fmla="*/ 920 h 59834"/>
                <a:gd name="connsiteX5" fmla="*/ 3867175 w 3927931"/>
                <a:gd name="connsiteY5" fmla="*/ 30377 h 59834"/>
                <a:gd name="connsiteX6" fmla="*/ 3896632 w 3927931"/>
                <a:gd name="connsiteY6" fmla="*/ 59835 h 59834"/>
                <a:gd name="connsiteX7" fmla="*/ 3896632 w 3927931"/>
                <a:gd name="connsiteY7" fmla="*/ 59835 h 59834"/>
                <a:gd name="connsiteX8" fmla="*/ 1173685 w 3927931"/>
                <a:gd name="connsiteY8" fmla="*/ 59835 h 59834"/>
                <a:gd name="connsiteX9" fmla="*/ 1175526 w 3927931"/>
                <a:gd name="connsiteY9" fmla="*/ 59835 h 59834"/>
                <a:gd name="connsiteX10" fmla="*/ 1204983 w 3927931"/>
                <a:gd name="connsiteY10" fmla="*/ 30377 h 59834"/>
                <a:gd name="connsiteX11" fmla="*/ 1175526 w 3927931"/>
                <a:gd name="connsiteY11" fmla="*/ 920 h 59834"/>
                <a:gd name="connsiteX12" fmla="*/ 1173685 w 3927931"/>
                <a:gd name="connsiteY12" fmla="*/ 920 h 59834"/>
                <a:gd name="connsiteX13" fmla="*/ 1144228 w 3927931"/>
                <a:gd name="connsiteY13" fmla="*/ 30377 h 59834"/>
                <a:gd name="connsiteX14" fmla="*/ 1173685 w 3927931"/>
                <a:gd name="connsiteY14" fmla="*/ 59835 h 59834"/>
                <a:gd name="connsiteX15" fmla="*/ 1173685 w 3927931"/>
                <a:gd name="connsiteY15" fmla="*/ 59835 h 59834"/>
                <a:gd name="connsiteX16" fmla="*/ 1030081 w 3927931"/>
                <a:gd name="connsiteY16" fmla="*/ 59835 h 59834"/>
                <a:gd name="connsiteX17" fmla="*/ 1031922 w 3927931"/>
                <a:gd name="connsiteY17" fmla="*/ 59835 h 59834"/>
                <a:gd name="connsiteX18" fmla="*/ 1061380 w 3927931"/>
                <a:gd name="connsiteY18" fmla="*/ 30377 h 59834"/>
                <a:gd name="connsiteX19" fmla="*/ 1031922 w 3927931"/>
                <a:gd name="connsiteY19" fmla="*/ 920 h 59834"/>
                <a:gd name="connsiteX20" fmla="*/ 1030081 w 3927931"/>
                <a:gd name="connsiteY20" fmla="*/ 920 h 59834"/>
                <a:gd name="connsiteX21" fmla="*/ 1000624 w 3927931"/>
                <a:gd name="connsiteY21" fmla="*/ 30377 h 59834"/>
                <a:gd name="connsiteX22" fmla="*/ 1030081 w 3927931"/>
                <a:gd name="connsiteY22" fmla="*/ 59835 h 59834"/>
                <a:gd name="connsiteX23" fmla="*/ 1030081 w 3927931"/>
                <a:gd name="connsiteY23" fmla="*/ 59835 h 59834"/>
                <a:gd name="connsiteX24" fmla="*/ 887398 w 3927931"/>
                <a:gd name="connsiteY24" fmla="*/ 59835 h 59834"/>
                <a:gd name="connsiteX25" fmla="*/ 889238 w 3927931"/>
                <a:gd name="connsiteY25" fmla="*/ 59835 h 59834"/>
                <a:gd name="connsiteX26" fmla="*/ 918696 w 3927931"/>
                <a:gd name="connsiteY26" fmla="*/ 30377 h 59834"/>
                <a:gd name="connsiteX27" fmla="*/ 889238 w 3927931"/>
                <a:gd name="connsiteY27" fmla="*/ 920 h 59834"/>
                <a:gd name="connsiteX28" fmla="*/ 887398 w 3927931"/>
                <a:gd name="connsiteY28" fmla="*/ 920 h 59834"/>
                <a:gd name="connsiteX29" fmla="*/ 857941 w 3927931"/>
                <a:gd name="connsiteY29" fmla="*/ 30377 h 59834"/>
                <a:gd name="connsiteX30" fmla="*/ 887398 w 3927931"/>
                <a:gd name="connsiteY30" fmla="*/ 59835 h 59834"/>
                <a:gd name="connsiteX31" fmla="*/ 887398 w 3927931"/>
                <a:gd name="connsiteY31" fmla="*/ 59835 h 59834"/>
                <a:gd name="connsiteX32" fmla="*/ 744715 w 3927931"/>
                <a:gd name="connsiteY32" fmla="*/ 59835 h 59834"/>
                <a:gd name="connsiteX33" fmla="*/ 746555 w 3927931"/>
                <a:gd name="connsiteY33" fmla="*/ 59835 h 59834"/>
                <a:gd name="connsiteX34" fmla="*/ 776013 w 3927931"/>
                <a:gd name="connsiteY34" fmla="*/ 30377 h 59834"/>
                <a:gd name="connsiteX35" fmla="*/ 746555 w 3927931"/>
                <a:gd name="connsiteY35" fmla="*/ 920 h 59834"/>
                <a:gd name="connsiteX36" fmla="*/ 744715 w 3927931"/>
                <a:gd name="connsiteY36" fmla="*/ 920 h 59834"/>
                <a:gd name="connsiteX37" fmla="*/ 715258 w 3927931"/>
                <a:gd name="connsiteY37" fmla="*/ 30377 h 59834"/>
                <a:gd name="connsiteX38" fmla="*/ 744715 w 3927931"/>
                <a:gd name="connsiteY38" fmla="*/ 59835 h 59834"/>
                <a:gd name="connsiteX39" fmla="*/ 744715 w 3927931"/>
                <a:gd name="connsiteY39" fmla="*/ 59835 h 59834"/>
                <a:gd name="connsiteX40" fmla="*/ 601111 w 3927931"/>
                <a:gd name="connsiteY40" fmla="*/ 59835 h 59834"/>
                <a:gd name="connsiteX41" fmla="*/ 602952 w 3927931"/>
                <a:gd name="connsiteY41" fmla="*/ 59835 h 59834"/>
                <a:gd name="connsiteX42" fmla="*/ 632410 w 3927931"/>
                <a:gd name="connsiteY42" fmla="*/ 30377 h 59834"/>
                <a:gd name="connsiteX43" fmla="*/ 602952 w 3927931"/>
                <a:gd name="connsiteY43" fmla="*/ 920 h 59834"/>
                <a:gd name="connsiteX44" fmla="*/ 601111 w 3927931"/>
                <a:gd name="connsiteY44" fmla="*/ 920 h 59834"/>
                <a:gd name="connsiteX45" fmla="*/ 571653 w 3927931"/>
                <a:gd name="connsiteY45" fmla="*/ 30377 h 59834"/>
                <a:gd name="connsiteX46" fmla="*/ 601111 w 3927931"/>
                <a:gd name="connsiteY46" fmla="*/ 59835 h 59834"/>
                <a:gd name="connsiteX47" fmla="*/ 601111 w 3927931"/>
                <a:gd name="connsiteY47" fmla="*/ 59835 h 59834"/>
                <a:gd name="connsiteX48" fmla="*/ 458428 w 3927931"/>
                <a:gd name="connsiteY48" fmla="*/ 59835 h 59834"/>
                <a:gd name="connsiteX49" fmla="*/ 460268 w 3927931"/>
                <a:gd name="connsiteY49" fmla="*/ 59835 h 59834"/>
                <a:gd name="connsiteX50" fmla="*/ 490647 w 3927931"/>
                <a:gd name="connsiteY50" fmla="*/ 30377 h 59834"/>
                <a:gd name="connsiteX51" fmla="*/ 460268 w 3927931"/>
                <a:gd name="connsiteY51" fmla="*/ 920 h 59834"/>
                <a:gd name="connsiteX52" fmla="*/ 458428 w 3927931"/>
                <a:gd name="connsiteY52" fmla="*/ 920 h 59834"/>
                <a:gd name="connsiteX53" fmla="*/ 428970 w 3927931"/>
                <a:gd name="connsiteY53" fmla="*/ 30377 h 59834"/>
                <a:gd name="connsiteX54" fmla="*/ 458428 w 3927931"/>
                <a:gd name="connsiteY54" fmla="*/ 59835 h 59834"/>
                <a:gd name="connsiteX55" fmla="*/ 458428 w 3927931"/>
                <a:gd name="connsiteY55" fmla="*/ 59835 h 59834"/>
                <a:gd name="connsiteX56" fmla="*/ 315745 w 3927931"/>
                <a:gd name="connsiteY56" fmla="*/ 59835 h 59834"/>
                <a:gd name="connsiteX57" fmla="*/ 317585 w 3927931"/>
                <a:gd name="connsiteY57" fmla="*/ 59835 h 59834"/>
                <a:gd name="connsiteX58" fmla="*/ 347043 w 3927931"/>
                <a:gd name="connsiteY58" fmla="*/ 30377 h 59834"/>
                <a:gd name="connsiteX59" fmla="*/ 317585 w 3927931"/>
                <a:gd name="connsiteY59" fmla="*/ 920 h 59834"/>
                <a:gd name="connsiteX60" fmla="*/ 315745 w 3927931"/>
                <a:gd name="connsiteY60" fmla="*/ 920 h 59834"/>
                <a:gd name="connsiteX61" fmla="*/ 286287 w 3927931"/>
                <a:gd name="connsiteY61" fmla="*/ 30377 h 59834"/>
                <a:gd name="connsiteX62" fmla="*/ 315745 w 3927931"/>
                <a:gd name="connsiteY62" fmla="*/ 59835 h 59834"/>
                <a:gd name="connsiteX63" fmla="*/ 315745 w 3927931"/>
                <a:gd name="connsiteY63" fmla="*/ 59835 h 59834"/>
                <a:gd name="connsiteX64" fmla="*/ 173061 w 3927931"/>
                <a:gd name="connsiteY64" fmla="*/ 59835 h 59834"/>
                <a:gd name="connsiteX65" fmla="*/ 174902 w 3927931"/>
                <a:gd name="connsiteY65" fmla="*/ 59835 h 59834"/>
                <a:gd name="connsiteX66" fmla="*/ 205280 w 3927931"/>
                <a:gd name="connsiteY66" fmla="*/ 30377 h 59834"/>
                <a:gd name="connsiteX67" fmla="*/ 174902 w 3927931"/>
                <a:gd name="connsiteY67" fmla="*/ 920 h 59834"/>
                <a:gd name="connsiteX68" fmla="*/ 173061 w 3927931"/>
                <a:gd name="connsiteY68" fmla="*/ 920 h 59834"/>
                <a:gd name="connsiteX69" fmla="*/ 143604 w 3927931"/>
                <a:gd name="connsiteY69" fmla="*/ 30377 h 59834"/>
                <a:gd name="connsiteX70" fmla="*/ 173061 w 3927931"/>
                <a:gd name="connsiteY70" fmla="*/ 59835 h 59834"/>
                <a:gd name="connsiteX71" fmla="*/ 173061 w 3927931"/>
                <a:gd name="connsiteY71" fmla="*/ 59835 h 59834"/>
                <a:gd name="connsiteX72" fmla="*/ 29458 w 3927931"/>
                <a:gd name="connsiteY72" fmla="*/ 59835 h 59834"/>
                <a:gd name="connsiteX73" fmla="*/ 31298 w 3927931"/>
                <a:gd name="connsiteY73" fmla="*/ 59835 h 59834"/>
                <a:gd name="connsiteX74" fmla="*/ 60755 w 3927931"/>
                <a:gd name="connsiteY74" fmla="*/ 30377 h 59834"/>
                <a:gd name="connsiteX75" fmla="*/ 31298 w 3927931"/>
                <a:gd name="connsiteY75" fmla="*/ 920 h 59834"/>
                <a:gd name="connsiteX76" fmla="*/ 29458 w 3927931"/>
                <a:gd name="connsiteY76" fmla="*/ 920 h 59834"/>
                <a:gd name="connsiteX77" fmla="*/ 0 w 3927931"/>
                <a:gd name="connsiteY77" fmla="*/ 30377 h 59834"/>
                <a:gd name="connsiteX78" fmla="*/ 29458 w 3927931"/>
                <a:gd name="connsiteY78" fmla="*/ 59835 h 59834"/>
                <a:gd name="connsiteX79" fmla="*/ 29458 w 3927931"/>
                <a:gd name="connsiteY79" fmla="*/ 59835 h 59834"/>
                <a:gd name="connsiteX80" fmla="*/ 2464278 w 3927931"/>
                <a:gd name="connsiteY80" fmla="*/ 59835 h 59834"/>
                <a:gd name="connsiteX81" fmla="*/ 2466119 w 3927931"/>
                <a:gd name="connsiteY81" fmla="*/ 59835 h 59834"/>
                <a:gd name="connsiteX82" fmla="*/ 2495575 w 3927931"/>
                <a:gd name="connsiteY82" fmla="*/ 30377 h 59834"/>
                <a:gd name="connsiteX83" fmla="*/ 2466119 w 3927931"/>
                <a:gd name="connsiteY83" fmla="*/ 920 h 59834"/>
                <a:gd name="connsiteX84" fmla="*/ 2464278 w 3927931"/>
                <a:gd name="connsiteY84" fmla="*/ 920 h 59834"/>
                <a:gd name="connsiteX85" fmla="*/ 2434820 w 3927931"/>
                <a:gd name="connsiteY85" fmla="*/ 30377 h 59834"/>
                <a:gd name="connsiteX86" fmla="*/ 2464278 w 3927931"/>
                <a:gd name="connsiteY86" fmla="*/ 59835 h 59834"/>
                <a:gd name="connsiteX87" fmla="*/ 2464278 w 3927931"/>
                <a:gd name="connsiteY87" fmla="*/ 59835 h 59834"/>
                <a:gd name="connsiteX88" fmla="*/ 2321595 w 3927931"/>
                <a:gd name="connsiteY88" fmla="*/ 59835 h 59834"/>
                <a:gd name="connsiteX89" fmla="*/ 2323435 w 3927931"/>
                <a:gd name="connsiteY89" fmla="*/ 59835 h 59834"/>
                <a:gd name="connsiteX90" fmla="*/ 2352892 w 3927931"/>
                <a:gd name="connsiteY90" fmla="*/ 30377 h 59834"/>
                <a:gd name="connsiteX91" fmla="*/ 2323435 w 3927931"/>
                <a:gd name="connsiteY91" fmla="*/ 920 h 59834"/>
                <a:gd name="connsiteX92" fmla="*/ 2321595 w 3927931"/>
                <a:gd name="connsiteY92" fmla="*/ 920 h 59834"/>
                <a:gd name="connsiteX93" fmla="*/ 2292137 w 3927931"/>
                <a:gd name="connsiteY93" fmla="*/ 30377 h 59834"/>
                <a:gd name="connsiteX94" fmla="*/ 2321595 w 3927931"/>
                <a:gd name="connsiteY94" fmla="*/ 59835 h 59834"/>
                <a:gd name="connsiteX95" fmla="*/ 2321595 w 3927931"/>
                <a:gd name="connsiteY95" fmla="*/ 59835 h 59834"/>
                <a:gd name="connsiteX96" fmla="*/ 2177990 w 3927931"/>
                <a:gd name="connsiteY96" fmla="*/ 59835 h 59834"/>
                <a:gd name="connsiteX97" fmla="*/ 2179832 w 3927931"/>
                <a:gd name="connsiteY97" fmla="*/ 59835 h 59834"/>
                <a:gd name="connsiteX98" fmla="*/ 2209289 w 3927931"/>
                <a:gd name="connsiteY98" fmla="*/ 30377 h 59834"/>
                <a:gd name="connsiteX99" fmla="*/ 2179832 w 3927931"/>
                <a:gd name="connsiteY99" fmla="*/ 920 h 59834"/>
                <a:gd name="connsiteX100" fmla="*/ 2177990 w 3927931"/>
                <a:gd name="connsiteY100" fmla="*/ 920 h 59834"/>
                <a:gd name="connsiteX101" fmla="*/ 2148533 w 3927931"/>
                <a:gd name="connsiteY101" fmla="*/ 30377 h 59834"/>
                <a:gd name="connsiteX102" fmla="*/ 2177990 w 3927931"/>
                <a:gd name="connsiteY102" fmla="*/ 59835 h 59834"/>
                <a:gd name="connsiteX103" fmla="*/ 2177990 w 3927931"/>
                <a:gd name="connsiteY103" fmla="*/ 59835 h 59834"/>
                <a:gd name="connsiteX104" fmla="*/ 2035307 w 3927931"/>
                <a:gd name="connsiteY104" fmla="*/ 59835 h 59834"/>
                <a:gd name="connsiteX105" fmla="*/ 2037149 w 3927931"/>
                <a:gd name="connsiteY105" fmla="*/ 59835 h 59834"/>
                <a:gd name="connsiteX106" fmla="*/ 2067526 w 3927931"/>
                <a:gd name="connsiteY106" fmla="*/ 30377 h 59834"/>
                <a:gd name="connsiteX107" fmla="*/ 2037149 w 3927931"/>
                <a:gd name="connsiteY107" fmla="*/ 920 h 59834"/>
                <a:gd name="connsiteX108" fmla="*/ 2035307 w 3927931"/>
                <a:gd name="connsiteY108" fmla="*/ 920 h 59834"/>
                <a:gd name="connsiteX109" fmla="*/ 2005850 w 3927931"/>
                <a:gd name="connsiteY109" fmla="*/ 30377 h 59834"/>
                <a:gd name="connsiteX110" fmla="*/ 2035307 w 3927931"/>
                <a:gd name="connsiteY110" fmla="*/ 59835 h 59834"/>
                <a:gd name="connsiteX111" fmla="*/ 2035307 w 3927931"/>
                <a:gd name="connsiteY111" fmla="*/ 59835 h 59834"/>
                <a:gd name="connsiteX112" fmla="*/ 1892624 w 3927931"/>
                <a:gd name="connsiteY112" fmla="*/ 59835 h 59834"/>
                <a:gd name="connsiteX113" fmla="*/ 1894465 w 3927931"/>
                <a:gd name="connsiteY113" fmla="*/ 59835 h 59834"/>
                <a:gd name="connsiteX114" fmla="*/ 1923922 w 3927931"/>
                <a:gd name="connsiteY114" fmla="*/ 30377 h 59834"/>
                <a:gd name="connsiteX115" fmla="*/ 1894465 w 3927931"/>
                <a:gd name="connsiteY115" fmla="*/ 920 h 59834"/>
                <a:gd name="connsiteX116" fmla="*/ 1892624 w 3927931"/>
                <a:gd name="connsiteY116" fmla="*/ 920 h 59834"/>
                <a:gd name="connsiteX117" fmla="*/ 1863167 w 3927931"/>
                <a:gd name="connsiteY117" fmla="*/ 30377 h 59834"/>
                <a:gd name="connsiteX118" fmla="*/ 1892624 w 3927931"/>
                <a:gd name="connsiteY118" fmla="*/ 59835 h 59834"/>
                <a:gd name="connsiteX119" fmla="*/ 1892624 w 3927931"/>
                <a:gd name="connsiteY119" fmla="*/ 59835 h 59834"/>
                <a:gd name="connsiteX120" fmla="*/ 1749020 w 3927931"/>
                <a:gd name="connsiteY120" fmla="*/ 59835 h 59834"/>
                <a:gd name="connsiteX121" fmla="*/ 1750862 w 3927931"/>
                <a:gd name="connsiteY121" fmla="*/ 59835 h 59834"/>
                <a:gd name="connsiteX122" fmla="*/ 1781239 w 3927931"/>
                <a:gd name="connsiteY122" fmla="*/ 30377 h 59834"/>
                <a:gd name="connsiteX123" fmla="*/ 1750862 w 3927931"/>
                <a:gd name="connsiteY123" fmla="*/ 920 h 59834"/>
                <a:gd name="connsiteX124" fmla="*/ 1749020 w 3927931"/>
                <a:gd name="connsiteY124" fmla="*/ 920 h 59834"/>
                <a:gd name="connsiteX125" fmla="*/ 1719563 w 3927931"/>
                <a:gd name="connsiteY125" fmla="*/ 30377 h 59834"/>
                <a:gd name="connsiteX126" fmla="*/ 1749020 w 3927931"/>
                <a:gd name="connsiteY126" fmla="*/ 59835 h 59834"/>
                <a:gd name="connsiteX127" fmla="*/ 1749020 w 3927931"/>
                <a:gd name="connsiteY127" fmla="*/ 59835 h 59834"/>
                <a:gd name="connsiteX128" fmla="*/ 1606337 w 3927931"/>
                <a:gd name="connsiteY128" fmla="*/ 59835 h 59834"/>
                <a:gd name="connsiteX129" fmla="*/ 1608179 w 3927931"/>
                <a:gd name="connsiteY129" fmla="*/ 59835 h 59834"/>
                <a:gd name="connsiteX130" fmla="*/ 1637635 w 3927931"/>
                <a:gd name="connsiteY130" fmla="*/ 30377 h 59834"/>
                <a:gd name="connsiteX131" fmla="*/ 1608179 w 3927931"/>
                <a:gd name="connsiteY131" fmla="*/ 920 h 59834"/>
                <a:gd name="connsiteX132" fmla="*/ 1606337 w 3927931"/>
                <a:gd name="connsiteY132" fmla="*/ 920 h 59834"/>
                <a:gd name="connsiteX133" fmla="*/ 1576880 w 3927931"/>
                <a:gd name="connsiteY133" fmla="*/ 30377 h 59834"/>
                <a:gd name="connsiteX134" fmla="*/ 1606337 w 3927931"/>
                <a:gd name="connsiteY134" fmla="*/ 59835 h 59834"/>
                <a:gd name="connsiteX135" fmla="*/ 1606337 w 3927931"/>
                <a:gd name="connsiteY135" fmla="*/ 59835 h 59834"/>
                <a:gd name="connsiteX136" fmla="*/ 1463654 w 3927931"/>
                <a:gd name="connsiteY136" fmla="*/ 59835 h 59834"/>
                <a:gd name="connsiteX137" fmla="*/ 1465495 w 3927931"/>
                <a:gd name="connsiteY137" fmla="*/ 59835 h 59834"/>
                <a:gd name="connsiteX138" fmla="*/ 1494952 w 3927931"/>
                <a:gd name="connsiteY138" fmla="*/ 30377 h 59834"/>
                <a:gd name="connsiteX139" fmla="*/ 1465495 w 3927931"/>
                <a:gd name="connsiteY139" fmla="*/ 920 h 59834"/>
                <a:gd name="connsiteX140" fmla="*/ 1463654 w 3927931"/>
                <a:gd name="connsiteY140" fmla="*/ 920 h 59834"/>
                <a:gd name="connsiteX141" fmla="*/ 1434197 w 3927931"/>
                <a:gd name="connsiteY141" fmla="*/ 30377 h 59834"/>
                <a:gd name="connsiteX142" fmla="*/ 1463654 w 3927931"/>
                <a:gd name="connsiteY142" fmla="*/ 59835 h 59834"/>
                <a:gd name="connsiteX143" fmla="*/ 1463654 w 3927931"/>
                <a:gd name="connsiteY143" fmla="*/ 59835 h 59834"/>
                <a:gd name="connsiteX144" fmla="*/ 1320050 w 3927931"/>
                <a:gd name="connsiteY144" fmla="*/ 59835 h 59834"/>
                <a:gd name="connsiteX145" fmla="*/ 1321891 w 3927931"/>
                <a:gd name="connsiteY145" fmla="*/ 59835 h 59834"/>
                <a:gd name="connsiteX146" fmla="*/ 1351349 w 3927931"/>
                <a:gd name="connsiteY146" fmla="*/ 30377 h 59834"/>
                <a:gd name="connsiteX147" fmla="*/ 1321891 w 3927931"/>
                <a:gd name="connsiteY147" fmla="*/ 920 h 59834"/>
                <a:gd name="connsiteX148" fmla="*/ 1320050 w 3927931"/>
                <a:gd name="connsiteY148" fmla="*/ 920 h 59834"/>
                <a:gd name="connsiteX149" fmla="*/ 1290593 w 3927931"/>
                <a:gd name="connsiteY149" fmla="*/ 30377 h 59834"/>
                <a:gd name="connsiteX150" fmla="*/ 1320050 w 3927931"/>
                <a:gd name="connsiteY150" fmla="*/ 59835 h 59834"/>
                <a:gd name="connsiteX151" fmla="*/ 1320050 w 3927931"/>
                <a:gd name="connsiteY151" fmla="*/ 59835 h 59834"/>
                <a:gd name="connsiteX152" fmla="*/ 3753949 w 3927931"/>
                <a:gd name="connsiteY152" fmla="*/ 59835 h 59834"/>
                <a:gd name="connsiteX153" fmla="*/ 3755792 w 3927931"/>
                <a:gd name="connsiteY153" fmla="*/ 59835 h 59834"/>
                <a:gd name="connsiteX154" fmla="*/ 3785249 w 3927931"/>
                <a:gd name="connsiteY154" fmla="*/ 30377 h 59834"/>
                <a:gd name="connsiteX155" fmla="*/ 3755792 w 3927931"/>
                <a:gd name="connsiteY155" fmla="*/ 920 h 59834"/>
                <a:gd name="connsiteX156" fmla="*/ 3753949 w 3927931"/>
                <a:gd name="connsiteY156" fmla="*/ 920 h 59834"/>
                <a:gd name="connsiteX157" fmla="*/ 3724492 w 3927931"/>
                <a:gd name="connsiteY157" fmla="*/ 30377 h 59834"/>
                <a:gd name="connsiteX158" fmla="*/ 3753949 w 3927931"/>
                <a:gd name="connsiteY158" fmla="*/ 59835 h 59834"/>
                <a:gd name="connsiteX159" fmla="*/ 3753949 w 3927931"/>
                <a:gd name="connsiteY159" fmla="*/ 59835 h 59834"/>
                <a:gd name="connsiteX160" fmla="*/ 3611266 w 3927931"/>
                <a:gd name="connsiteY160" fmla="*/ 59835 h 59834"/>
                <a:gd name="connsiteX161" fmla="*/ 3613109 w 3927931"/>
                <a:gd name="connsiteY161" fmla="*/ 59835 h 59834"/>
                <a:gd name="connsiteX162" fmla="*/ 3642565 w 3927931"/>
                <a:gd name="connsiteY162" fmla="*/ 30377 h 59834"/>
                <a:gd name="connsiteX163" fmla="*/ 3613109 w 3927931"/>
                <a:gd name="connsiteY163" fmla="*/ 920 h 59834"/>
                <a:gd name="connsiteX164" fmla="*/ 3611266 w 3927931"/>
                <a:gd name="connsiteY164" fmla="*/ 920 h 59834"/>
                <a:gd name="connsiteX165" fmla="*/ 3581809 w 3927931"/>
                <a:gd name="connsiteY165" fmla="*/ 30377 h 59834"/>
                <a:gd name="connsiteX166" fmla="*/ 3611266 w 3927931"/>
                <a:gd name="connsiteY166" fmla="*/ 59835 h 59834"/>
                <a:gd name="connsiteX167" fmla="*/ 3611266 w 3927931"/>
                <a:gd name="connsiteY167" fmla="*/ 59835 h 59834"/>
                <a:gd name="connsiteX168" fmla="*/ 3468582 w 3927931"/>
                <a:gd name="connsiteY168" fmla="*/ 59835 h 59834"/>
                <a:gd name="connsiteX169" fmla="*/ 3470425 w 3927931"/>
                <a:gd name="connsiteY169" fmla="*/ 59835 h 59834"/>
                <a:gd name="connsiteX170" fmla="*/ 3499882 w 3927931"/>
                <a:gd name="connsiteY170" fmla="*/ 30377 h 59834"/>
                <a:gd name="connsiteX171" fmla="*/ 3470425 w 3927931"/>
                <a:gd name="connsiteY171" fmla="*/ 920 h 59834"/>
                <a:gd name="connsiteX172" fmla="*/ 3468582 w 3927931"/>
                <a:gd name="connsiteY172" fmla="*/ 920 h 59834"/>
                <a:gd name="connsiteX173" fmla="*/ 3439126 w 3927931"/>
                <a:gd name="connsiteY173" fmla="*/ 30377 h 59834"/>
                <a:gd name="connsiteX174" fmla="*/ 3468582 w 3927931"/>
                <a:gd name="connsiteY174" fmla="*/ 59835 h 59834"/>
                <a:gd name="connsiteX175" fmla="*/ 3468582 w 3927931"/>
                <a:gd name="connsiteY175" fmla="*/ 59835 h 59834"/>
                <a:gd name="connsiteX176" fmla="*/ 3324980 w 3927931"/>
                <a:gd name="connsiteY176" fmla="*/ 59835 h 59834"/>
                <a:gd name="connsiteX177" fmla="*/ 3326821 w 3927931"/>
                <a:gd name="connsiteY177" fmla="*/ 59835 h 59834"/>
                <a:gd name="connsiteX178" fmla="*/ 3356277 w 3927931"/>
                <a:gd name="connsiteY178" fmla="*/ 30377 h 59834"/>
                <a:gd name="connsiteX179" fmla="*/ 3326821 w 3927931"/>
                <a:gd name="connsiteY179" fmla="*/ 920 h 59834"/>
                <a:gd name="connsiteX180" fmla="*/ 3324980 w 3927931"/>
                <a:gd name="connsiteY180" fmla="*/ 920 h 59834"/>
                <a:gd name="connsiteX181" fmla="*/ 3295523 w 3927931"/>
                <a:gd name="connsiteY181" fmla="*/ 30377 h 59834"/>
                <a:gd name="connsiteX182" fmla="*/ 3324980 w 3927931"/>
                <a:gd name="connsiteY182" fmla="*/ 59835 h 59834"/>
                <a:gd name="connsiteX183" fmla="*/ 3324980 w 3927931"/>
                <a:gd name="connsiteY183" fmla="*/ 59835 h 59834"/>
                <a:gd name="connsiteX184" fmla="*/ 3182297 w 3927931"/>
                <a:gd name="connsiteY184" fmla="*/ 59835 h 59834"/>
                <a:gd name="connsiteX185" fmla="*/ 3184137 w 3927931"/>
                <a:gd name="connsiteY185" fmla="*/ 59835 h 59834"/>
                <a:gd name="connsiteX186" fmla="*/ 3213594 w 3927931"/>
                <a:gd name="connsiteY186" fmla="*/ 30377 h 59834"/>
                <a:gd name="connsiteX187" fmla="*/ 3184137 w 3927931"/>
                <a:gd name="connsiteY187" fmla="*/ 920 h 59834"/>
                <a:gd name="connsiteX188" fmla="*/ 3182297 w 3927931"/>
                <a:gd name="connsiteY188" fmla="*/ 920 h 59834"/>
                <a:gd name="connsiteX189" fmla="*/ 3152840 w 3927931"/>
                <a:gd name="connsiteY189" fmla="*/ 30377 h 59834"/>
                <a:gd name="connsiteX190" fmla="*/ 3182297 w 3927931"/>
                <a:gd name="connsiteY190" fmla="*/ 59835 h 59834"/>
                <a:gd name="connsiteX191" fmla="*/ 3182297 w 3927931"/>
                <a:gd name="connsiteY191" fmla="*/ 59835 h 59834"/>
                <a:gd name="connsiteX192" fmla="*/ 3039614 w 3927931"/>
                <a:gd name="connsiteY192" fmla="*/ 59835 h 59834"/>
                <a:gd name="connsiteX193" fmla="*/ 3041454 w 3927931"/>
                <a:gd name="connsiteY193" fmla="*/ 59835 h 59834"/>
                <a:gd name="connsiteX194" fmla="*/ 3070911 w 3927931"/>
                <a:gd name="connsiteY194" fmla="*/ 30377 h 59834"/>
                <a:gd name="connsiteX195" fmla="*/ 3041454 w 3927931"/>
                <a:gd name="connsiteY195" fmla="*/ 920 h 59834"/>
                <a:gd name="connsiteX196" fmla="*/ 3039614 w 3927931"/>
                <a:gd name="connsiteY196" fmla="*/ 920 h 59834"/>
                <a:gd name="connsiteX197" fmla="*/ 3010157 w 3927931"/>
                <a:gd name="connsiteY197" fmla="*/ 30377 h 59834"/>
                <a:gd name="connsiteX198" fmla="*/ 3039614 w 3927931"/>
                <a:gd name="connsiteY198" fmla="*/ 59835 h 59834"/>
                <a:gd name="connsiteX199" fmla="*/ 3039614 w 3927931"/>
                <a:gd name="connsiteY199" fmla="*/ 59835 h 59834"/>
                <a:gd name="connsiteX200" fmla="*/ 2896009 w 3927931"/>
                <a:gd name="connsiteY200" fmla="*/ 59835 h 59834"/>
                <a:gd name="connsiteX201" fmla="*/ 2897850 w 3927931"/>
                <a:gd name="connsiteY201" fmla="*/ 59835 h 59834"/>
                <a:gd name="connsiteX202" fmla="*/ 2927309 w 3927931"/>
                <a:gd name="connsiteY202" fmla="*/ 30377 h 59834"/>
                <a:gd name="connsiteX203" fmla="*/ 2897850 w 3927931"/>
                <a:gd name="connsiteY203" fmla="*/ 920 h 59834"/>
                <a:gd name="connsiteX204" fmla="*/ 2896009 w 3927931"/>
                <a:gd name="connsiteY204" fmla="*/ 920 h 59834"/>
                <a:gd name="connsiteX205" fmla="*/ 2866552 w 3927931"/>
                <a:gd name="connsiteY205" fmla="*/ 30377 h 59834"/>
                <a:gd name="connsiteX206" fmla="*/ 2896009 w 3927931"/>
                <a:gd name="connsiteY206" fmla="*/ 59835 h 59834"/>
                <a:gd name="connsiteX207" fmla="*/ 2896009 w 3927931"/>
                <a:gd name="connsiteY207" fmla="*/ 59835 h 59834"/>
                <a:gd name="connsiteX208" fmla="*/ 2753326 w 3927931"/>
                <a:gd name="connsiteY208" fmla="*/ 59835 h 59834"/>
                <a:gd name="connsiteX209" fmla="*/ 2755166 w 3927931"/>
                <a:gd name="connsiteY209" fmla="*/ 59835 h 59834"/>
                <a:gd name="connsiteX210" fmla="*/ 2784625 w 3927931"/>
                <a:gd name="connsiteY210" fmla="*/ 30377 h 59834"/>
                <a:gd name="connsiteX211" fmla="*/ 2755166 w 3927931"/>
                <a:gd name="connsiteY211" fmla="*/ 920 h 59834"/>
                <a:gd name="connsiteX212" fmla="*/ 2753326 w 3927931"/>
                <a:gd name="connsiteY212" fmla="*/ 920 h 59834"/>
                <a:gd name="connsiteX213" fmla="*/ 2723869 w 3927931"/>
                <a:gd name="connsiteY213" fmla="*/ 30377 h 59834"/>
                <a:gd name="connsiteX214" fmla="*/ 2753326 w 3927931"/>
                <a:gd name="connsiteY214" fmla="*/ 59835 h 59834"/>
                <a:gd name="connsiteX215" fmla="*/ 2753326 w 3927931"/>
                <a:gd name="connsiteY215" fmla="*/ 59835 h 59834"/>
                <a:gd name="connsiteX216" fmla="*/ 2610643 w 3927931"/>
                <a:gd name="connsiteY216" fmla="*/ 59835 h 59834"/>
                <a:gd name="connsiteX217" fmla="*/ 2612483 w 3927931"/>
                <a:gd name="connsiteY217" fmla="*/ 59835 h 59834"/>
                <a:gd name="connsiteX218" fmla="*/ 2612483 w 3927931"/>
                <a:gd name="connsiteY218" fmla="*/ 0 h 59834"/>
                <a:gd name="connsiteX219" fmla="*/ 2610643 w 3927931"/>
                <a:gd name="connsiteY219" fmla="*/ 0 h 59834"/>
                <a:gd name="connsiteX220" fmla="*/ 2610643 w 3927931"/>
                <a:gd name="connsiteY220" fmla="*/ 59835 h 59834"/>
                <a:gd name="connsiteX221" fmla="*/ 2610643 w 3927931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1" h="59834">
                  <a:moveTo>
                    <a:pt x="3896632" y="59835"/>
                  </a:moveTo>
                  <a:lnTo>
                    <a:pt x="3898475" y="59835"/>
                  </a:lnTo>
                  <a:cubicBezTo>
                    <a:pt x="3915043" y="59835"/>
                    <a:pt x="3927932" y="46027"/>
                    <a:pt x="3927932" y="30377"/>
                  </a:cubicBezTo>
                  <a:cubicBezTo>
                    <a:pt x="3927932" y="13808"/>
                    <a:pt x="3914124" y="920"/>
                    <a:pt x="3898475" y="920"/>
                  </a:cubicBezTo>
                  <a:lnTo>
                    <a:pt x="3896632" y="920"/>
                  </a:lnTo>
                  <a:cubicBezTo>
                    <a:pt x="3880064" y="920"/>
                    <a:pt x="3867175" y="14728"/>
                    <a:pt x="3867175" y="30377"/>
                  </a:cubicBezTo>
                  <a:cubicBezTo>
                    <a:pt x="3867175" y="46947"/>
                    <a:pt x="3880064" y="59835"/>
                    <a:pt x="3896632" y="59835"/>
                  </a:cubicBezTo>
                  <a:lnTo>
                    <a:pt x="3896632" y="59835"/>
                  </a:lnTo>
                  <a:close/>
                  <a:moveTo>
                    <a:pt x="1173685" y="59835"/>
                  </a:moveTo>
                  <a:lnTo>
                    <a:pt x="1175526" y="59835"/>
                  </a:lnTo>
                  <a:cubicBezTo>
                    <a:pt x="1192095" y="59835"/>
                    <a:pt x="1204983" y="46027"/>
                    <a:pt x="1204983" y="30377"/>
                  </a:cubicBezTo>
                  <a:cubicBezTo>
                    <a:pt x="1204983" y="13808"/>
                    <a:pt x="1191175" y="920"/>
                    <a:pt x="1175526" y="920"/>
                  </a:cubicBezTo>
                  <a:lnTo>
                    <a:pt x="1173685" y="920"/>
                  </a:lnTo>
                  <a:cubicBezTo>
                    <a:pt x="1157116" y="920"/>
                    <a:pt x="1144228" y="14728"/>
                    <a:pt x="1144228" y="30377"/>
                  </a:cubicBezTo>
                  <a:cubicBezTo>
                    <a:pt x="1143308" y="46947"/>
                    <a:pt x="1157116" y="59835"/>
                    <a:pt x="1173685" y="59835"/>
                  </a:cubicBezTo>
                  <a:lnTo>
                    <a:pt x="1173685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2" y="59835"/>
                    <a:pt x="1061380" y="46027"/>
                    <a:pt x="1061380" y="30377"/>
                  </a:cubicBezTo>
                  <a:cubicBezTo>
                    <a:pt x="1061380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4" y="14728"/>
                    <a:pt x="1000624" y="30377"/>
                  </a:cubicBezTo>
                  <a:cubicBezTo>
                    <a:pt x="1000624" y="4694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8" y="59835"/>
                  </a:lnTo>
                  <a:cubicBezTo>
                    <a:pt x="905809" y="59835"/>
                    <a:pt x="918696" y="46027"/>
                    <a:pt x="918696" y="30377"/>
                  </a:cubicBezTo>
                  <a:cubicBezTo>
                    <a:pt x="918696" y="13808"/>
                    <a:pt x="904888" y="920"/>
                    <a:pt x="889238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7"/>
                  </a:cubicBezTo>
                  <a:cubicBezTo>
                    <a:pt x="857941" y="4694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5" y="59835"/>
                  </a:moveTo>
                  <a:lnTo>
                    <a:pt x="746555" y="59835"/>
                  </a:lnTo>
                  <a:cubicBezTo>
                    <a:pt x="763125" y="59835"/>
                    <a:pt x="776013" y="46027"/>
                    <a:pt x="776013" y="30377"/>
                  </a:cubicBezTo>
                  <a:cubicBezTo>
                    <a:pt x="776013" y="13808"/>
                    <a:pt x="762205" y="920"/>
                    <a:pt x="746555" y="920"/>
                  </a:cubicBezTo>
                  <a:lnTo>
                    <a:pt x="744715" y="920"/>
                  </a:lnTo>
                  <a:cubicBezTo>
                    <a:pt x="728144" y="920"/>
                    <a:pt x="715258" y="14728"/>
                    <a:pt x="715258" y="30377"/>
                  </a:cubicBezTo>
                  <a:cubicBezTo>
                    <a:pt x="714336" y="46947"/>
                    <a:pt x="728144" y="59835"/>
                    <a:pt x="744715" y="59835"/>
                  </a:cubicBezTo>
                  <a:lnTo>
                    <a:pt x="744715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10" y="46027"/>
                    <a:pt x="632410" y="30377"/>
                  </a:cubicBezTo>
                  <a:cubicBezTo>
                    <a:pt x="632410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7"/>
                  </a:cubicBezTo>
                  <a:cubicBezTo>
                    <a:pt x="571653" y="4694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9" y="59835"/>
                    <a:pt x="490647" y="46027"/>
                    <a:pt x="490647" y="30377"/>
                  </a:cubicBezTo>
                  <a:cubicBezTo>
                    <a:pt x="490647" y="13808"/>
                    <a:pt x="476839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7"/>
                  </a:cubicBezTo>
                  <a:cubicBezTo>
                    <a:pt x="428970" y="4694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5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7"/>
                  </a:cubicBezTo>
                  <a:cubicBezTo>
                    <a:pt x="347043" y="13808"/>
                    <a:pt x="334155" y="920"/>
                    <a:pt x="317585" y="920"/>
                  </a:cubicBezTo>
                  <a:lnTo>
                    <a:pt x="315745" y="920"/>
                  </a:lnTo>
                  <a:cubicBezTo>
                    <a:pt x="299175" y="920"/>
                    <a:pt x="286287" y="14728"/>
                    <a:pt x="286287" y="30377"/>
                  </a:cubicBezTo>
                  <a:cubicBezTo>
                    <a:pt x="285366" y="46947"/>
                    <a:pt x="299175" y="59835"/>
                    <a:pt x="315745" y="59835"/>
                  </a:cubicBezTo>
                  <a:lnTo>
                    <a:pt x="315745" y="59835"/>
                  </a:lnTo>
                  <a:close/>
                  <a:moveTo>
                    <a:pt x="173061" y="59835"/>
                  </a:moveTo>
                  <a:lnTo>
                    <a:pt x="174902" y="59835"/>
                  </a:lnTo>
                  <a:cubicBezTo>
                    <a:pt x="191472" y="59835"/>
                    <a:pt x="205280" y="46027"/>
                    <a:pt x="205280" y="30377"/>
                  </a:cubicBezTo>
                  <a:cubicBezTo>
                    <a:pt x="205280" y="13808"/>
                    <a:pt x="191472" y="920"/>
                    <a:pt x="174902" y="920"/>
                  </a:cubicBezTo>
                  <a:lnTo>
                    <a:pt x="173061" y="920"/>
                  </a:lnTo>
                  <a:cubicBezTo>
                    <a:pt x="156491" y="920"/>
                    <a:pt x="143604" y="14728"/>
                    <a:pt x="143604" y="30377"/>
                  </a:cubicBezTo>
                  <a:cubicBezTo>
                    <a:pt x="142683" y="46947"/>
                    <a:pt x="156491" y="59835"/>
                    <a:pt x="173061" y="59835"/>
                  </a:cubicBezTo>
                  <a:lnTo>
                    <a:pt x="173061" y="59835"/>
                  </a:lnTo>
                  <a:close/>
                  <a:moveTo>
                    <a:pt x="29458" y="59835"/>
                  </a:moveTo>
                  <a:lnTo>
                    <a:pt x="31298" y="59835"/>
                  </a:lnTo>
                  <a:cubicBezTo>
                    <a:pt x="47869" y="59835"/>
                    <a:pt x="60755" y="46027"/>
                    <a:pt x="60755" y="30377"/>
                  </a:cubicBezTo>
                  <a:cubicBezTo>
                    <a:pt x="60755" y="13808"/>
                    <a:pt x="47869" y="920"/>
                    <a:pt x="31298" y="920"/>
                  </a:cubicBezTo>
                  <a:lnTo>
                    <a:pt x="29458" y="920"/>
                  </a:lnTo>
                  <a:cubicBezTo>
                    <a:pt x="12888" y="920"/>
                    <a:pt x="0" y="14728"/>
                    <a:pt x="0" y="30377"/>
                  </a:cubicBezTo>
                  <a:cubicBezTo>
                    <a:pt x="0" y="46947"/>
                    <a:pt x="12888" y="59835"/>
                    <a:pt x="29458" y="59835"/>
                  </a:cubicBezTo>
                  <a:lnTo>
                    <a:pt x="29458" y="59835"/>
                  </a:lnTo>
                  <a:close/>
                  <a:moveTo>
                    <a:pt x="2464278" y="59835"/>
                  </a:moveTo>
                  <a:lnTo>
                    <a:pt x="2466119" y="59835"/>
                  </a:lnTo>
                  <a:cubicBezTo>
                    <a:pt x="2482689" y="59835"/>
                    <a:pt x="2495575" y="46027"/>
                    <a:pt x="2495575" y="30377"/>
                  </a:cubicBezTo>
                  <a:cubicBezTo>
                    <a:pt x="2495575" y="13808"/>
                    <a:pt x="2481767" y="920"/>
                    <a:pt x="2466119" y="920"/>
                  </a:cubicBezTo>
                  <a:lnTo>
                    <a:pt x="2464278" y="920"/>
                  </a:lnTo>
                  <a:cubicBezTo>
                    <a:pt x="2447708" y="920"/>
                    <a:pt x="2434820" y="14728"/>
                    <a:pt x="2434820" y="30377"/>
                  </a:cubicBezTo>
                  <a:cubicBezTo>
                    <a:pt x="2433900" y="46947"/>
                    <a:pt x="2447708" y="59835"/>
                    <a:pt x="2464278" y="59835"/>
                  </a:cubicBezTo>
                  <a:lnTo>
                    <a:pt x="2464278" y="59835"/>
                  </a:lnTo>
                  <a:close/>
                  <a:moveTo>
                    <a:pt x="2321595" y="59835"/>
                  </a:moveTo>
                  <a:lnTo>
                    <a:pt x="2323435" y="59835"/>
                  </a:lnTo>
                  <a:cubicBezTo>
                    <a:pt x="2340006" y="59835"/>
                    <a:pt x="2352892" y="46027"/>
                    <a:pt x="2352892" y="30377"/>
                  </a:cubicBezTo>
                  <a:cubicBezTo>
                    <a:pt x="2352892" y="13808"/>
                    <a:pt x="2339084" y="920"/>
                    <a:pt x="2323435" y="920"/>
                  </a:cubicBezTo>
                  <a:lnTo>
                    <a:pt x="2321595" y="920"/>
                  </a:lnTo>
                  <a:cubicBezTo>
                    <a:pt x="2305025" y="920"/>
                    <a:pt x="2292137" y="14728"/>
                    <a:pt x="2292137" y="30377"/>
                  </a:cubicBezTo>
                  <a:cubicBezTo>
                    <a:pt x="2291217" y="46947"/>
                    <a:pt x="2305025" y="59835"/>
                    <a:pt x="2321595" y="59835"/>
                  </a:cubicBezTo>
                  <a:lnTo>
                    <a:pt x="2321595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7"/>
                  </a:cubicBezTo>
                  <a:cubicBezTo>
                    <a:pt x="2209289" y="13808"/>
                    <a:pt x="219640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7"/>
                  </a:cubicBezTo>
                  <a:cubicBezTo>
                    <a:pt x="2148533" y="4694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9" y="59835"/>
                  </a:lnTo>
                  <a:cubicBezTo>
                    <a:pt x="2053718" y="59835"/>
                    <a:pt x="2067526" y="46027"/>
                    <a:pt x="2067526" y="30377"/>
                  </a:cubicBezTo>
                  <a:cubicBezTo>
                    <a:pt x="2067526" y="13808"/>
                    <a:pt x="2053718" y="920"/>
                    <a:pt x="2037149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7"/>
                  </a:cubicBezTo>
                  <a:cubicBezTo>
                    <a:pt x="2005850" y="4694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4" y="59835"/>
                    <a:pt x="1923922" y="46027"/>
                    <a:pt x="1923922" y="30377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5" y="920"/>
                    <a:pt x="1863167" y="14728"/>
                    <a:pt x="1863167" y="30377"/>
                  </a:cubicBezTo>
                  <a:cubicBezTo>
                    <a:pt x="1862247" y="46947"/>
                    <a:pt x="1876055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2" y="59835"/>
                  </a:lnTo>
                  <a:cubicBezTo>
                    <a:pt x="1767431" y="59835"/>
                    <a:pt x="1781239" y="46027"/>
                    <a:pt x="1781239" y="30377"/>
                  </a:cubicBezTo>
                  <a:cubicBezTo>
                    <a:pt x="1781239" y="13808"/>
                    <a:pt x="1767431" y="920"/>
                    <a:pt x="1750862" y="920"/>
                  </a:cubicBezTo>
                  <a:lnTo>
                    <a:pt x="1749020" y="920"/>
                  </a:lnTo>
                  <a:cubicBezTo>
                    <a:pt x="1732451" y="920"/>
                    <a:pt x="1719563" y="14728"/>
                    <a:pt x="1719563" y="30377"/>
                  </a:cubicBezTo>
                  <a:cubicBezTo>
                    <a:pt x="1719563" y="46947"/>
                    <a:pt x="1732451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9" y="59835"/>
                  </a:lnTo>
                  <a:cubicBezTo>
                    <a:pt x="1624748" y="59835"/>
                    <a:pt x="1637635" y="46027"/>
                    <a:pt x="1637635" y="30377"/>
                  </a:cubicBezTo>
                  <a:cubicBezTo>
                    <a:pt x="1637635" y="13808"/>
                    <a:pt x="1623827" y="920"/>
                    <a:pt x="1608179" y="920"/>
                  </a:cubicBezTo>
                  <a:lnTo>
                    <a:pt x="1606337" y="920"/>
                  </a:lnTo>
                  <a:cubicBezTo>
                    <a:pt x="1589768" y="920"/>
                    <a:pt x="1576880" y="14728"/>
                    <a:pt x="1576880" y="30377"/>
                  </a:cubicBezTo>
                  <a:cubicBezTo>
                    <a:pt x="1576880" y="46947"/>
                    <a:pt x="1589768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4" y="59835"/>
                    <a:pt x="1494952" y="46027"/>
                    <a:pt x="1494952" y="30377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5" y="920"/>
                    <a:pt x="1434197" y="14728"/>
                    <a:pt x="1434197" y="30377"/>
                  </a:cubicBezTo>
                  <a:cubicBezTo>
                    <a:pt x="1433277" y="46947"/>
                    <a:pt x="1447085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9" y="46027"/>
                    <a:pt x="1351349" y="30377"/>
                  </a:cubicBezTo>
                  <a:cubicBezTo>
                    <a:pt x="1351349" y="13808"/>
                    <a:pt x="1337541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7"/>
                  </a:cubicBezTo>
                  <a:cubicBezTo>
                    <a:pt x="1290593" y="46947"/>
                    <a:pt x="1304402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49" y="59835"/>
                  </a:moveTo>
                  <a:lnTo>
                    <a:pt x="3755792" y="59835"/>
                  </a:lnTo>
                  <a:cubicBezTo>
                    <a:pt x="3772360" y="59835"/>
                    <a:pt x="3785249" y="46027"/>
                    <a:pt x="3785249" y="30377"/>
                  </a:cubicBezTo>
                  <a:cubicBezTo>
                    <a:pt x="3785249" y="13808"/>
                    <a:pt x="3771440" y="920"/>
                    <a:pt x="3755792" y="920"/>
                  </a:cubicBezTo>
                  <a:lnTo>
                    <a:pt x="3753949" y="920"/>
                  </a:lnTo>
                  <a:cubicBezTo>
                    <a:pt x="3737381" y="920"/>
                    <a:pt x="3724492" y="14728"/>
                    <a:pt x="3724492" y="30377"/>
                  </a:cubicBezTo>
                  <a:cubicBezTo>
                    <a:pt x="3724492" y="46947"/>
                    <a:pt x="3737381" y="59835"/>
                    <a:pt x="3753949" y="59835"/>
                  </a:cubicBezTo>
                  <a:lnTo>
                    <a:pt x="3753949" y="59835"/>
                  </a:lnTo>
                  <a:close/>
                  <a:moveTo>
                    <a:pt x="3611266" y="59835"/>
                  </a:moveTo>
                  <a:lnTo>
                    <a:pt x="3613109" y="59835"/>
                  </a:lnTo>
                  <a:cubicBezTo>
                    <a:pt x="3629676" y="59835"/>
                    <a:pt x="3642565" y="46027"/>
                    <a:pt x="3642565" y="30377"/>
                  </a:cubicBezTo>
                  <a:cubicBezTo>
                    <a:pt x="3642565" y="13808"/>
                    <a:pt x="3629676" y="920"/>
                    <a:pt x="3613109" y="920"/>
                  </a:cubicBezTo>
                  <a:lnTo>
                    <a:pt x="3611266" y="920"/>
                  </a:lnTo>
                  <a:cubicBezTo>
                    <a:pt x="3594698" y="920"/>
                    <a:pt x="3581809" y="14728"/>
                    <a:pt x="3581809" y="30377"/>
                  </a:cubicBezTo>
                  <a:cubicBezTo>
                    <a:pt x="3580890" y="46947"/>
                    <a:pt x="3594698" y="59835"/>
                    <a:pt x="3611266" y="59835"/>
                  </a:cubicBezTo>
                  <a:lnTo>
                    <a:pt x="3611266" y="59835"/>
                  </a:lnTo>
                  <a:close/>
                  <a:moveTo>
                    <a:pt x="3468582" y="59835"/>
                  </a:moveTo>
                  <a:lnTo>
                    <a:pt x="3470425" y="59835"/>
                  </a:lnTo>
                  <a:cubicBezTo>
                    <a:pt x="3486993" y="59835"/>
                    <a:pt x="3499882" y="46027"/>
                    <a:pt x="3499882" y="30377"/>
                  </a:cubicBezTo>
                  <a:cubicBezTo>
                    <a:pt x="3499882" y="13808"/>
                    <a:pt x="3486074" y="920"/>
                    <a:pt x="3470425" y="920"/>
                  </a:cubicBezTo>
                  <a:lnTo>
                    <a:pt x="3468582" y="920"/>
                  </a:lnTo>
                  <a:cubicBezTo>
                    <a:pt x="3452015" y="920"/>
                    <a:pt x="3439126" y="14728"/>
                    <a:pt x="3439126" y="30377"/>
                  </a:cubicBezTo>
                  <a:cubicBezTo>
                    <a:pt x="3438207" y="46947"/>
                    <a:pt x="3452015" y="59835"/>
                    <a:pt x="3468582" y="59835"/>
                  </a:cubicBezTo>
                  <a:lnTo>
                    <a:pt x="3468582" y="59835"/>
                  </a:lnTo>
                  <a:close/>
                  <a:moveTo>
                    <a:pt x="3324980" y="59835"/>
                  </a:moveTo>
                  <a:lnTo>
                    <a:pt x="3326821" y="59835"/>
                  </a:lnTo>
                  <a:cubicBezTo>
                    <a:pt x="3343391" y="59835"/>
                    <a:pt x="3356277" y="46027"/>
                    <a:pt x="3356277" y="30377"/>
                  </a:cubicBezTo>
                  <a:cubicBezTo>
                    <a:pt x="3356277" y="13808"/>
                    <a:pt x="3343391" y="920"/>
                    <a:pt x="3326821" y="920"/>
                  </a:cubicBezTo>
                  <a:lnTo>
                    <a:pt x="3324980" y="920"/>
                  </a:lnTo>
                  <a:cubicBezTo>
                    <a:pt x="3308410" y="920"/>
                    <a:pt x="3295523" y="14728"/>
                    <a:pt x="3295523" y="30377"/>
                  </a:cubicBezTo>
                  <a:cubicBezTo>
                    <a:pt x="3295523" y="46947"/>
                    <a:pt x="3308410" y="59835"/>
                    <a:pt x="3324980" y="59835"/>
                  </a:cubicBezTo>
                  <a:lnTo>
                    <a:pt x="3324980" y="59835"/>
                  </a:lnTo>
                  <a:close/>
                  <a:moveTo>
                    <a:pt x="3182297" y="59835"/>
                  </a:moveTo>
                  <a:lnTo>
                    <a:pt x="3184137" y="59835"/>
                  </a:lnTo>
                  <a:cubicBezTo>
                    <a:pt x="3200708" y="59835"/>
                    <a:pt x="3213594" y="46027"/>
                    <a:pt x="3213594" y="30377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7" y="920"/>
                  </a:lnTo>
                  <a:cubicBezTo>
                    <a:pt x="3165727" y="920"/>
                    <a:pt x="3152840" y="14728"/>
                    <a:pt x="3152840" y="30377"/>
                  </a:cubicBezTo>
                  <a:cubicBezTo>
                    <a:pt x="3152840" y="46947"/>
                    <a:pt x="3165727" y="59835"/>
                    <a:pt x="3182297" y="59835"/>
                  </a:cubicBezTo>
                  <a:lnTo>
                    <a:pt x="3182297" y="59835"/>
                  </a:lnTo>
                  <a:close/>
                  <a:moveTo>
                    <a:pt x="3039614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7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4" y="920"/>
                  </a:lnTo>
                  <a:cubicBezTo>
                    <a:pt x="3023044" y="920"/>
                    <a:pt x="3010157" y="14728"/>
                    <a:pt x="3010157" y="30377"/>
                  </a:cubicBezTo>
                  <a:cubicBezTo>
                    <a:pt x="3009235" y="46947"/>
                    <a:pt x="3023044" y="59835"/>
                    <a:pt x="3039614" y="59835"/>
                  </a:cubicBezTo>
                  <a:lnTo>
                    <a:pt x="3039614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9" y="46027"/>
                    <a:pt x="2927309" y="30377"/>
                  </a:cubicBezTo>
                  <a:cubicBezTo>
                    <a:pt x="2927309" y="13808"/>
                    <a:pt x="2913501" y="920"/>
                    <a:pt x="2897850" y="920"/>
                  </a:cubicBezTo>
                  <a:lnTo>
                    <a:pt x="2896009" y="920"/>
                  </a:lnTo>
                  <a:cubicBezTo>
                    <a:pt x="2879439" y="920"/>
                    <a:pt x="2866552" y="14728"/>
                    <a:pt x="2866552" y="30377"/>
                  </a:cubicBezTo>
                  <a:cubicBezTo>
                    <a:pt x="2866552" y="46947"/>
                    <a:pt x="2879439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6" y="59835"/>
                  </a:lnTo>
                  <a:cubicBezTo>
                    <a:pt x="2771736" y="59835"/>
                    <a:pt x="2784625" y="46027"/>
                    <a:pt x="2784625" y="30377"/>
                  </a:cubicBezTo>
                  <a:cubicBezTo>
                    <a:pt x="2784625" y="13808"/>
                    <a:pt x="2771736" y="920"/>
                    <a:pt x="2755166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7"/>
                  </a:cubicBezTo>
                  <a:cubicBezTo>
                    <a:pt x="2723869" y="4694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3" y="59835"/>
                  </a:lnTo>
                  <a:cubicBezTo>
                    <a:pt x="2652067" y="59835"/>
                    <a:pt x="2652067" y="0"/>
                    <a:pt x="2612483" y="0"/>
                  </a:cubicBezTo>
                  <a:lnTo>
                    <a:pt x="2610643" y="0"/>
                  </a:lnTo>
                  <a:cubicBezTo>
                    <a:pt x="2571059" y="0"/>
                    <a:pt x="2571059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A7EDF850-45A3-4107-97D4-333B0073AC8D}"/>
                </a:ext>
              </a:extLst>
            </p:cNvPr>
            <p:cNvSpPr/>
            <p:nvPr/>
          </p:nvSpPr>
          <p:spPr>
            <a:xfrm>
              <a:off x="272053" y="1807898"/>
              <a:ext cx="416477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1219139">
                <a:buAutoNum type="arabicPeriod"/>
              </a:pPr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Facing challenges to confirm demo schedule for OccuSafe due to panic situation in plants </a:t>
              </a:r>
            </a:p>
            <a:p>
              <a:pPr marL="342900" indent="-342900" defTabSz="1219139">
                <a:buAutoNum type="arabicPeriod"/>
              </a:pPr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Limited Manpower availability &amp; priority of EHS dept shifted to OHS &amp; monitor Covid cases   </a:t>
              </a: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3C24009-FD4E-4587-B95E-87D71B152557}"/>
                </a:ext>
              </a:extLst>
            </p:cNvPr>
            <p:cNvSpPr/>
            <p:nvPr/>
          </p:nvSpPr>
          <p:spPr>
            <a:xfrm>
              <a:off x="1268824" y="1333113"/>
              <a:ext cx="315804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1219139"/>
              <a:r>
                <a:rPr lang="en-US" sz="2200" b="1" dirty="0">
                  <a:solidFill>
                    <a:srgbClr val="0070C0"/>
                  </a:solidFill>
                  <a:latin typeface="Montserrat Light "/>
                </a:rPr>
                <a:t>Drop in Demo Frequency </a:t>
              </a:r>
              <a:endParaRPr lang="en-US" sz="2200" dirty="0">
                <a:solidFill>
                  <a:srgbClr val="0070C0"/>
                </a:solidFill>
                <a:latin typeface="Montserrat Light "/>
              </a:endParaRPr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:a16="http://schemas.microsoft.com/office/drawing/2014/main" id="{FA36E68D-8720-41D3-A08D-E259607561EE}"/>
                </a:ext>
              </a:extLst>
            </p:cNvPr>
            <p:cNvSpPr/>
            <p:nvPr/>
          </p:nvSpPr>
          <p:spPr>
            <a:xfrm>
              <a:off x="8812035" y="2873500"/>
              <a:ext cx="29776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39"/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WFH scenario in few organizations disturbed their Routine work &amp; it affected demo confirmation for ATHENA suite</a:t>
              </a:r>
              <a:endParaRPr lang="en-US" sz="1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B98B12E-8086-4C28-AC85-340136C9FC9E}"/>
                </a:ext>
              </a:extLst>
            </p:cNvPr>
            <p:cNvSpPr/>
            <p:nvPr/>
          </p:nvSpPr>
          <p:spPr>
            <a:xfrm>
              <a:off x="8956593" y="2428159"/>
              <a:ext cx="2257285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rgbClr val="C00000"/>
                  </a:solidFill>
                  <a:latin typeface="Montserrat Light "/>
                </a:rPr>
                <a:t>Work From Home</a:t>
              </a:r>
            </a:p>
          </p:txBody>
        </p:sp>
        <p:sp>
          <p:nvSpPr>
            <p:cNvPr id="599" name="Rectangle 598">
              <a:extLst>
                <a:ext uri="{FF2B5EF4-FFF2-40B4-BE49-F238E27FC236}">
                  <a16:creationId xmlns:a16="http://schemas.microsoft.com/office/drawing/2014/main" id="{16822036-EA8E-4E29-99C4-6FC4659717C0}"/>
                </a:ext>
              </a:extLst>
            </p:cNvPr>
            <p:cNvSpPr/>
            <p:nvPr/>
          </p:nvSpPr>
          <p:spPr>
            <a:xfrm>
              <a:off x="8801190" y="5085394"/>
              <a:ext cx="3253138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39"/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When it comes to priority, software evaluation is usually preferred on least priority when situation is unusual. Most of the prospects replied that we can plan demo after Covid  </a:t>
              </a:r>
              <a:endParaRPr lang="en-US" sz="1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1B21DE90-B1D2-4563-A5B2-04BA2054B8B4}"/>
                </a:ext>
              </a:extLst>
            </p:cNvPr>
            <p:cNvSpPr/>
            <p:nvPr/>
          </p:nvSpPr>
          <p:spPr>
            <a:xfrm>
              <a:off x="8976027" y="4539339"/>
              <a:ext cx="1058303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Montserrat Light "/>
                </a:rPr>
                <a:t>Priority</a:t>
              </a: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C84350B6-34EA-4D18-AF6A-E9E53A32DF75}"/>
                </a:ext>
              </a:extLst>
            </p:cNvPr>
            <p:cNvSpPr/>
            <p:nvPr/>
          </p:nvSpPr>
          <p:spPr>
            <a:xfrm>
              <a:off x="1006068" y="3396720"/>
              <a:ext cx="3617978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rgbClr val="002060"/>
                  </a:solidFill>
                  <a:latin typeface="Montserrat Light "/>
                </a:rPr>
                <a:t>Unavailability of whole Team 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4D7E37-2C75-4A43-89D7-28CDAB485014}"/>
                </a:ext>
              </a:extLst>
            </p:cNvPr>
            <p:cNvSpPr/>
            <p:nvPr/>
          </p:nvSpPr>
          <p:spPr>
            <a:xfrm>
              <a:off x="4928383" y="1035397"/>
              <a:ext cx="1386308" cy="1348567"/>
            </a:xfrm>
            <a:custGeom>
              <a:avLst/>
              <a:gdLst>
                <a:gd name="connsiteX0" fmla="*/ 2772657 w 2772656"/>
                <a:gd name="connsiteY0" fmla="*/ 0 h 2697173"/>
                <a:gd name="connsiteX1" fmla="*/ 2772657 w 2772656"/>
                <a:gd name="connsiteY1" fmla="*/ 2697173 h 2697173"/>
                <a:gd name="connsiteX2" fmla="*/ 455666 w 2772656"/>
                <a:gd name="connsiteY2" fmla="*/ 2697173 h 2697173"/>
                <a:gd name="connsiteX3" fmla="*/ 304698 w 2772656"/>
                <a:gd name="connsiteY3" fmla="*/ 2546206 h 2697173"/>
                <a:gd name="connsiteX4" fmla="*/ 304698 w 2772656"/>
                <a:gd name="connsiteY4" fmla="*/ 1653284 h 2697173"/>
                <a:gd name="connsiteX5" fmla="*/ 0 w 2772656"/>
                <a:gd name="connsiteY5" fmla="*/ 1348587 h 2697173"/>
                <a:gd name="connsiteX6" fmla="*/ 304698 w 2772656"/>
                <a:gd name="connsiteY6" fmla="*/ 1043889 h 2697173"/>
                <a:gd name="connsiteX7" fmla="*/ 304698 w 2772656"/>
                <a:gd name="connsiteY7" fmla="*/ 150968 h 2697173"/>
                <a:gd name="connsiteX8" fmla="*/ 455666 w 2772656"/>
                <a:gd name="connsiteY8" fmla="*/ 0 h 2697173"/>
                <a:gd name="connsiteX9" fmla="*/ 2772657 w 2772656"/>
                <a:gd name="connsiteY9" fmla="*/ 0 h 2697173"/>
                <a:gd name="connsiteX10" fmla="*/ 2772657 w 2772656"/>
                <a:gd name="connsiteY10" fmla="*/ 0 h 269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656" h="2697173">
                  <a:moveTo>
                    <a:pt x="2772657" y="0"/>
                  </a:moveTo>
                  <a:lnTo>
                    <a:pt x="2772657" y="2697173"/>
                  </a:lnTo>
                  <a:lnTo>
                    <a:pt x="455666" y="2697173"/>
                  </a:lnTo>
                  <a:cubicBezTo>
                    <a:pt x="372817" y="2697173"/>
                    <a:pt x="304698" y="2629054"/>
                    <a:pt x="304698" y="2546206"/>
                  </a:cubicBezTo>
                  <a:lnTo>
                    <a:pt x="304698" y="1653284"/>
                  </a:lnTo>
                  <a:lnTo>
                    <a:pt x="0" y="1348587"/>
                  </a:lnTo>
                  <a:lnTo>
                    <a:pt x="304698" y="1043889"/>
                  </a:lnTo>
                  <a:lnTo>
                    <a:pt x="304698" y="150968"/>
                  </a:lnTo>
                  <a:cubicBezTo>
                    <a:pt x="304698" y="68120"/>
                    <a:pt x="372817" y="0"/>
                    <a:pt x="455666" y="0"/>
                  </a:cubicBezTo>
                  <a:lnTo>
                    <a:pt x="2772657" y="0"/>
                  </a:lnTo>
                  <a:lnTo>
                    <a:pt x="2772657" y="0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020CD5-23DC-4C44-B935-59A13F6AB876}"/>
                </a:ext>
              </a:extLst>
            </p:cNvPr>
            <p:cNvSpPr/>
            <p:nvPr/>
          </p:nvSpPr>
          <p:spPr>
            <a:xfrm>
              <a:off x="5368048" y="1414883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558F476-D9E3-4D4D-A93B-44FF1714122D}"/>
                </a:ext>
              </a:extLst>
            </p:cNvPr>
            <p:cNvSpPr/>
            <p:nvPr/>
          </p:nvSpPr>
          <p:spPr>
            <a:xfrm>
              <a:off x="283095" y="4024971"/>
              <a:ext cx="430510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defTabSz="1219139">
                <a:buAutoNum type="arabicPeriod"/>
              </a:pPr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I found the challenge of availability of team members &amp; shifting of their responsibilities   </a:t>
              </a:r>
            </a:p>
            <a:p>
              <a:pPr marL="342900" indent="-342900" defTabSz="1219139">
                <a:buAutoNum type="arabicPeriod"/>
              </a:pPr>
              <a:r>
                <a:rPr lang="en-US" sz="1400" b="1" dirty="0">
                  <a:solidFill>
                    <a:srgbClr val="000000"/>
                  </a:solidFill>
                  <a:latin typeface="Montserrat Light "/>
                </a:rPr>
                <a:t>Someone from team is either hospitalized or under post covid recovery at home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8167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65519DE0-0233-A79B-C72B-0BEB36429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0CA4F1-8E3C-4C18-A33C-110A46A6396F}"/>
              </a:ext>
            </a:extLst>
          </p:cNvPr>
          <p:cNvGrpSpPr/>
          <p:nvPr/>
        </p:nvGrpSpPr>
        <p:grpSpPr>
          <a:xfrm>
            <a:off x="-5661" y="0"/>
            <a:ext cx="12192000" cy="5764588"/>
            <a:chOff x="-5661" y="0"/>
            <a:chExt cx="12192000" cy="5764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2E2F550-C5EF-4C52-838A-B5BA5A2E7493}"/>
                </a:ext>
              </a:extLst>
            </p:cNvPr>
            <p:cNvSpPr txBox="1"/>
            <p:nvPr/>
          </p:nvSpPr>
          <p:spPr>
            <a:xfrm>
              <a:off x="-5661" y="0"/>
              <a:ext cx="12192000" cy="461665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    How I overcome the existing Challenges </a:t>
              </a:r>
              <a:r>
                <a:rPr lang="en-US" sz="2000" b="1" dirty="0"/>
                <a:t>(April / May)</a:t>
              </a:r>
              <a:endParaRPr lang="en-IN" sz="2400" b="1" dirty="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136750-2E59-4585-BC9A-713564C512EA}"/>
                </a:ext>
              </a:extLst>
            </p:cNvPr>
            <p:cNvGrpSpPr/>
            <p:nvPr/>
          </p:nvGrpSpPr>
          <p:grpSpPr>
            <a:xfrm>
              <a:off x="272053" y="966358"/>
              <a:ext cx="11655097" cy="4798230"/>
              <a:chOff x="272053" y="966358"/>
              <a:chExt cx="11655097" cy="4798230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41678B8-25CF-44E0-9C0F-847C80B75231}"/>
                  </a:ext>
                </a:extLst>
              </p:cNvPr>
              <p:cNvSpPr/>
              <p:nvPr/>
            </p:nvSpPr>
            <p:spPr>
              <a:xfrm>
                <a:off x="4770512" y="966358"/>
                <a:ext cx="2139296" cy="1528069"/>
              </a:xfrm>
              <a:custGeom>
                <a:avLst/>
                <a:gdLst>
                  <a:gd name="connsiteX0" fmla="*/ 3948183 w 4278654"/>
                  <a:gd name="connsiteY0" fmla="*/ 3056183 h 3056182"/>
                  <a:gd name="connsiteX1" fmla="*/ 709734 w 4278654"/>
                  <a:gd name="connsiteY1" fmla="*/ 3056183 h 3056182"/>
                  <a:gd name="connsiteX2" fmla="*/ 379261 w 4278654"/>
                  <a:gd name="connsiteY2" fmla="*/ 2725710 h 3056182"/>
                  <a:gd name="connsiteX3" fmla="*/ 379261 w 4278654"/>
                  <a:gd name="connsiteY3" fmla="*/ 1907353 h 3056182"/>
                  <a:gd name="connsiteX4" fmla="*/ 0 w 4278654"/>
                  <a:gd name="connsiteY4" fmla="*/ 1528091 h 3056182"/>
                  <a:gd name="connsiteX5" fmla="*/ 379261 w 4278654"/>
                  <a:gd name="connsiteY5" fmla="*/ 1148830 h 3056182"/>
                  <a:gd name="connsiteX6" fmla="*/ 379261 w 4278654"/>
                  <a:gd name="connsiteY6" fmla="*/ 330473 h 3056182"/>
                  <a:gd name="connsiteX7" fmla="*/ 709734 w 4278654"/>
                  <a:gd name="connsiteY7" fmla="*/ 0 h 3056182"/>
                  <a:gd name="connsiteX8" fmla="*/ 3948183 w 4278654"/>
                  <a:gd name="connsiteY8" fmla="*/ 0 h 3056182"/>
                  <a:gd name="connsiteX9" fmla="*/ 4278655 w 4278654"/>
                  <a:gd name="connsiteY9" fmla="*/ 330473 h 3056182"/>
                  <a:gd name="connsiteX10" fmla="*/ 4278655 w 4278654"/>
                  <a:gd name="connsiteY10" fmla="*/ 2725710 h 3056182"/>
                  <a:gd name="connsiteX11" fmla="*/ 3948183 w 4278654"/>
                  <a:gd name="connsiteY11" fmla="*/ 3056183 h 3056182"/>
                  <a:gd name="connsiteX12" fmla="*/ 3948183 w 4278654"/>
                  <a:gd name="connsiteY12" fmla="*/ 3056183 h 3056182"/>
                  <a:gd name="connsiteX13" fmla="*/ 709734 w 4278654"/>
                  <a:gd name="connsiteY13" fmla="*/ 2875758 h 3056182"/>
                  <a:gd name="connsiteX14" fmla="*/ 3948183 w 4278654"/>
                  <a:gd name="connsiteY14" fmla="*/ 2875758 h 3056182"/>
                  <a:gd name="connsiteX15" fmla="*/ 4099150 w 4278654"/>
                  <a:gd name="connsiteY15" fmla="*/ 2724789 h 3056182"/>
                  <a:gd name="connsiteX16" fmla="*/ 4099150 w 4278654"/>
                  <a:gd name="connsiteY16" fmla="*/ 329552 h 3056182"/>
                  <a:gd name="connsiteX17" fmla="*/ 3948183 w 4278654"/>
                  <a:gd name="connsiteY17" fmla="*/ 178584 h 3056182"/>
                  <a:gd name="connsiteX18" fmla="*/ 709734 w 4278654"/>
                  <a:gd name="connsiteY18" fmla="*/ 178584 h 3056182"/>
                  <a:gd name="connsiteX19" fmla="*/ 558765 w 4278654"/>
                  <a:gd name="connsiteY19" fmla="*/ 329552 h 3056182"/>
                  <a:gd name="connsiteX20" fmla="*/ 558765 w 4278654"/>
                  <a:gd name="connsiteY20" fmla="*/ 1222473 h 3056182"/>
                  <a:gd name="connsiteX21" fmla="*/ 254068 w 4278654"/>
                  <a:gd name="connsiteY21" fmla="*/ 1527171 h 3056182"/>
                  <a:gd name="connsiteX22" fmla="*/ 558765 w 4278654"/>
                  <a:gd name="connsiteY22" fmla="*/ 1831869 h 3056182"/>
                  <a:gd name="connsiteX23" fmla="*/ 558765 w 4278654"/>
                  <a:gd name="connsiteY23" fmla="*/ 2724789 h 3056182"/>
                  <a:gd name="connsiteX24" fmla="*/ 602952 w 4278654"/>
                  <a:gd name="connsiteY24" fmla="*/ 2830651 h 3056182"/>
                  <a:gd name="connsiteX25" fmla="*/ 709734 w 4278654"/>
                  <a:gd name="connsiteY25" fmla="*/ 2875758 h 3056182"/>
                  <a:gd name="connsiteX26" fmla="*/ 709734 w 4278654"/>
                  <a:gd name="connsiteY26" fmla="*/ 2875758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278654" h="3056182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05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8"/>
                    </a:moveTo>
                    <a:lnTo>
                      <a:pt x="3948183" y="2875758"/>
                    </a:lnTo>
                    <a:cubicBezTo>
                      <a:pt x="4031031" y="2875758"/>
                      <a:pt x="4099150" y="2807638"/>
                      <a:pt x="4099150" y="2724789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89"/>
                    </a:lnTo>
                    <a:cubicBezTo>
                      <a:pt x="558765" y="2766214"/>
                      <a:pt x="575336" y="2803956"/>
                      <a:pt x="602952" y="2830651"/>
                    </a:cubicBezTo>
                    <a:cubicBezTo>
                      <a:pt x="630568" y="2859188"/>
                      <a:pt x="668310" y="2875758"/>
                      <a:pt x="709734" y="2875758"/>
                    </a:cubicBezTo>
                    <a:lnTo>
                      <a:pt x="709734" y="2875758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F68C601E-AF49-4D75-B819-36AF5F4FC94F}"/>
                  </a:ext>
                </a:extLst>
              </p:cNvPr>
              <p:cNvSpPr/>
              <p:nvPr/>
            </p:nvSpPr>
            <p:spPr>
              <a:xfrm>
                <a:off x="5302230" y="1463901"/>
                <a:ext cx="657138" cy="29457"/>
              </a:xfrm>
              <a:custGeom>
                <a:avLst/>
                <a:gdLst>
                  <a:gd name="connsiteX0" fmla="*/ 1282999 w 1314295"/>
                  <a:gd name="connsiteY0" fmla="*/ 58914 h 58914"/>
                  <a:gd name="connsiteX1" fmla="*/ 1284839 w 1314295"/>
                  <a:gd name="connsiteY1" fmla="*/ 58914 h 58914"/>
                  <a:gd name="connsiteX2" fmla="*/ 1314296 w 1314295"/>
                  <a:gd name="connsiteY2" fmla="*/ 29457 h 58914"/>
                  <a:gd name="connsiteX3" fmla="*/ 1284839 w 1314295"/>
                  <a:gd name="connsiteY3" fmla="*/ 0 h 58914"/>
                  <a:gd name="connsiteX4" fmla="*/ 1282999 w 1314295"/>
                  <a:gd name="connsiteY4" fmla="*/ 0 h 58914"/>
                  <a:gd name="connsiteX5" fmla="*/ 1253541 w 1314295"/>
                  <a:gd name="connsiteY5" fmla="*/ 29457 h 58914"/>
                  <a:gd name="connsiteX6" fmla="*/ 1282999 w 1314295"/>
                  <a:gd name="connsiteY6" fmla="*/ 58914 h 58914"/>
                  <a:gd name="connsiteX7" fmla="*/ 1282999 w 1314295"/>
                  <a:gd name="connsiteY7" fmla="*/ 58914 h 58914"/>
                  <a:gd name="connsiteX8" fmla="*/ 1143997 w 1314295"/>
                  <a:gd name="connsiteY8" fmla="*/ 58914 h 58914"/>
                  <a:gd name="connsiteX9" fmla="*/ 1145838 w 1314295"/>
                  <a:gd name="connsiteY9" fmla="*/ 58914 h 58914"/>
                  <a:gd name="connsiteX10" fmla="*/ 1175295 w 1314295"/>
                  <a:gd name="connsiteY10" fmla="*/ 29457 h 58914"/>
                  <a:gd name="connsiteX11" fmla="*/ 1145838 w 1314295"/>
                  <a:gd name="connsiteY11" fmla="*/ 0 h 58914"/>
                  <a:gd name="connsiteX12" fmla="*/ 1143997 w 1314295"/>
                  <a:gd name="connsiteY12" fmla="*/ 0 h 58914"/>
                  <a:gd name="connsiteX13" fmla="*/ 1114540 w 1314295"/>
                  <a:gd name="connsiteY13" fmla="*/ 29457 h 58914"/>
                  <a:gd name="connsiteX14" fmla="*/ 1143997 w 1314295"/>
                  <a:gd name="connsiteY14" fmla="*/ 58914 h 58914"/>
                  <a:gd name="connsiteX15" fmla="*/ 1143997 w 1314295"/>
                  <a:gd name="connsiteY15" fmla="*/ 58914 h 58914"/>
                  <a:gd name="connsiteX16" fmla="*/ 1004075 w 1314295"/>
                  <a:gd name="connsiteY16" fmla="*/ 58914 h 58914"/>
                  <a:gd name="connsiteX17" fmla="*/ 1005916 w 1314295"/>
                  <a:gd name="connsiteY17" fmla="*/ 58914 h 58914"/>
                  <a:gd name="connsiteX18" fmla="*/ 1035374 w 1314295"/>
                  <a:gd name="connsiteY18" fmla="*/ 29457 h 58914"/>
                  <a:gd name="connsiteX19" fmla="*/ 1005916 w 1314295"/>
                  <a:gd name="connsiteY19" fmla="*/ 0 h 58914"/>
                  <a:gd name="connsiteX20" fmla="*/ 1004075 w 1314295"/>
                  <a:gd name="connsiteY20" fmla="*/ 0 h 58914"/>
                  <a:gd name="connsiteX21" fmla="*/ 974619 w 1314295"/>
                  <a:gd name="connsiteY21" fmla="*/ 29457 h 58914"/>
                  <a:gd name="connsiteX22" fmla="*/ 1004075 w 1314295"/>
                  <a:gd name="connsiteY22" fmla="*/ 58914 h 58914"/>
                  <a:gd name="connsiteX23" fmla="*/ 1004075 w 1314295"/>
                  <a:gd name="connsiteY23" fmla="*/ 58914 h 58914"/>
                  <a:gd name="connsiteX24" fmla="*/ 865075 w 1314295"/>
                  <a:gd name="connsiteY24" fmla="*/ 58914 h 58914"/>
                  <a:gd name="connsiteX25" fmla="*/ 866915 w 1314295"/>
                  <a:gd name="connsiteY25" fmla="*/ 58914 h 58914"/>
                  <a:gd name="connsiteX26" fmla="*/ 896373 w 1314295"/>
                  <a:gd name="connsiteY26" fmla="*/ 29457 h 58914"/>
                  <a:gd name="connsiteX27" fmla="*/ 866915 w 1314295"/>
                  <a:gd name="connsiteY27" fmla="*/ 0 h 58914"/>
                  <a:gd name="connsiteX28" fmla="*/ 865075 w 1314295"/>
                  <a:gd name="connsiteY28" fmla="*/ 0 h 58914"/>
                  <a:gd name="connsiteX29" fmla="*/ 835617 w 1314295"/>
                  <a:gd name="connsiteY29" fmla="*/ 29457 h 58914"/>
                  <a:gd name="connsiteX30" fmla="*/ 865075 w 1314295"/>
                  <a:gd name="connsiteY30" fmla="*/ 58914 h 58914"/>
                  <a:gd name="connsiteX31" fmla="*/ 865075 w 1314295"/>
                  <a:gd name="connsiteY31" fmla="*/ 58914 h 58914"/>
                  <a:gd name="connsiteX32" fmla="*/ 725152 w 1314295"/>
                  <a:gd name="connsiteY32" fmla="*/ 58914 h 58914"/>
                  <a:gd name="connsiteX33" fmla="*/ 726994 w 1314295"/>
                  <a:gd name="connsiteY33" fmla="*/ 58914 h 58914"/>
                  <a:gd name="connsiteX34" fmla="*/ 756451 w 1314295"/>
                  <a:gd name="connsiteY34" fmla="*/ 29457 h 58914"/>
                  <a:gd name="connsiteX35" fmla="*/ 726994 w 1314295"/>
                  <a:gd name="connsiteY35" fmla="*/ 0 h 58914"/>
                  <a:gd name="connsiteX36" fmla="*/ 725152 w 1314295"/>
                  <a:gd name="connsiteY36" fmla="*/ 0 h 58914"/>
                  <a:gd name="connsiteX37" fmla="*/ 695696 w 1314295"/>
                  <a:gd name="connsiteY37" fmla="*/ 29457 h 58914"/>
                  <a:gd name="connsiteX38" fmla="*/ 725152 w 1314295"/>
                  <a:gd name="connsiteY38" fmla="*/ 58914 h 58914"/>
                  <a:gd name="connsiteX39" fmla="*/ 725152 w 1314295"/>
                  <a:gd name="connsiteY39" fmla="*/ 58914 h 58914"/>
                  <a:gd name="connsiteX40" fmla="*/ 586152 w 1314295"/>
                  <a:gd name="connsiteY40" fmla="*/ 58914 h 58914"/>
                  <a:gd name="connsiteX41" fmla="*/ 587993 w 1314295"/>
                  <a:gd name="connsiteY41" fmla="*/ 58914 h 58914"/>
                  <a:gd name="connsiteX42" fmla="*/ 617450 w 1314295"/>
                  <a:gd name="connsiteY42" fmla="*/ 29457 h 58914"/>
                  <a:gd name="connsiteX43" fmla="*/ 587993 w 1314295"/>
                  <a:gd name="connsiteY43" fmla="*/ 0 h 58914"/>
                  <a:gd name="connsiteX44" fmla="*/ 586152 w 1314295"/>
                  <a:gd name="connsiteY44" fmla="*/ 0 h 58914"/>
                  <a:gd name="connsiteX45" fmla="*/ 556695 w 1314295"/>
                  <a:gd name="connsiteY45" fmla="*/ 29457 h 58914"/>
                  <a:gd name="connsiteX46" fmla="*/ 586152 w 1314295"/>
                  <a:gd name="connsiteY46" fmla="*/ 58914 h 58914"/>
                  <a:gd name="connsiteX47" fmla="*/ 586152 w 1314295"/>
                  <a:gd name="connsiteY47" fmla="*/ 58914 h 58914"/>
                  <a:gd name="connsiteX48" fmla="*/ 447151 w 1314295"/>
                  <a:gd name="connsiteY48" fmla="*/ 58914 h 58914"/>
                  <a:gd name="connsiteX49" fmla="*/ 448991 w 1314295"/>
                  <a:gd name="connsiteY49" fmla="*/ 58914 h 58914"/>
                  <a:gd name="connsiteX50" fmla="*/ 478449 w 1314295"/>
                  <a:gd name="connsiteY50" fmla="*/ 29457 h 58914"/>
                  <a:gd name="connsiteX51" fmla="*/ 448991 w 1314295"/>
                  <a:gd name="connsiteY51" fmla="*/ 0 h 58914"/>
                  <a:gd name="connsiteX52" fmla="*/ 447151 w 1314295"/>
                  <a:gd name="connsiteY52" fmla="*/ 0 h 58914"/>
                  <a:gd name="connsiteX53" fmla="*/ 417694 w 1314295"/>
                  <a:gd name="connsiteY53" fmla="*/ 29457 h 58914"/>
                  <a:gd name="connsiteX54" fmla="*/ 447151 w 1314295"/>
                  <a:gd name="connsiteY54" fmla="*/ 58914 h 58914"/>
                  <a:gd name="connsiteX55" fmla="*/ 447151 w 1314295"/>
                  <a:gd name="connsiteY55" fmla="*/ 58914 h 58914"/>
                  <a:gd name="connsiteX56" fmla="*/ 307229 w 1314295"/>
                  <a:gd name="connsiteY56" fmla="*/ 58914 h 58914"/>
                  <a:gd name="connsiteX57" fmla="*/ 309070 w 1314295"/>
                  <a:gd name="connsiteY57" fmla="*/ 58914 h 58914"/>
                  <a:gd name="connsiteX58" fmla="*/ 338527 w 1314295"/>
                  <a:gd name="connsiteY58" fmla="*/ 29457 h 58914"/>
                  <a:gd name="connsiteX59" fmla="*/ 309070 w 1314295"/>
                  <a:gd name="connsiteY59" fmla="*/ 0 h 58914"/>
                  <a:gd name="connsiteX60" fmla="*/ 307229 w 1314295"/>
                  <a:gd name="connsiteY60" fmla="*/ 0 h 58914"/>
                  <a:gd name="connsiteX61" fmla="*/ 277772 w 1314295"/>
                  <a:gd name="connsiteY61" fmla="*/ 29457 h 58914"/>
                  <a:gd name="connsiteX62" fmla="*/ 307229 w 1314295"/>
                  <a:gd name="connsiteY62" fmla="*/ 58914 h 58914"/>
                  <a:gd name="connsiteX63" fmla="*/ 307229 w 1314295"/>
                  <a:gd name="connsiteY63" fmla="*/ 58914 h 58914"/>
                  <a:gd name="connsiteX64" fmla="*/ 168228 w 1314295"/>
                  <a:gd name="connsiteY64" fmla="*/ 58914 h 58914"/>
                  <a:gd name="connsiteX65" fmla="*/ 170069 w 1314295"/>
                  <a:gd name="connsiteY65" fmla="*/ 58914 h 58914"/>
                  <a:gd name="connsiteX66" fmla="*/ 199526 w 1314295"/>
                  <a:gd name="connsiteY66" fmla="*/ 29457 h 58914"/>
                  <a:gd name="connsiteX67" fmla="*/ 170069 w 1314295"/>
                  <a:gd name="connsiteY67" fmla="*/ 0 h 58914"/>
                  <a:gd name="connsiteX68" fmla="*/ 168228 w 1314295"/>
                  <a:gd name="connsiteY68" fmla="*/ 0 h 58914"/>
                  <a:gd name="connsiteX69" fmla="*/ 138771 w 1314295"/>
                  <a:gd name="connsiteY69" fmla="*/ 29457 h 58914"/>
                  <a:gd name="connsiteX70" fmla="*/ 168228 w 1314295"/>
                  <a:gd name="connsiteY70" fmla="*/ 58914 h 58914"/>
                  <a:gd name="connsiteX71" fmla="*/ 168228 w 1314295"/>
                  <a:gd name="connsiteY71" fmla="*/ 58914 h 58914"/>
                  <a:gd name="connsiteX72" fmla="*/ 28306 w 1314295"/>
                  <a:gd name="connsiteY72" fmla="*/ 58914 h 58914"/>
                  <a:gd name="connsiteX73" fmla="*/ 30148 w 1314295"/>
                  <a:gd name="connsiteY73" fmla="*/ 58914 h 58914"/>
                  <a:gd name="connsiteX74" fmla="*/ 30148 w 1314295"/>
                  <a:gd name="connsiteY74" fmla="*/ 921 h 58914"/>
                  <a:gd name="connsiteX75" fmla="*/ 28306 w 1314295"/>
                  <a:gd name="connsiteY75" fmla="*/ 921 h 58914"/>
                  <a:gd name="connsiteX76" fmla="*/ 28306 w 1314295"/>
                  <a:gd name="connsiteY76" fmla="*/ 58914 h 58914"/>
                  <a:gd name="connsiteX77" fmla="*/ 28306 w 1314295"/>
                  <a:gd name="connsiteY77" fmla="*/ 58914 h 5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14295" h="58914">
                    <a:moveTo>
                      <a:pt x="1282999" y="58914"/>
                    </a:moveTo>
                    <a:lnTo>
                      <a:pt x="1284839" y="58914"/>
                    </a:lnTo>
                    <a:cubicBezTo>
                      <a:pt x="1300488" y="58914"/>
                      <a:pt x="1314296" y="46027"/>
                      <a:pt x="1314296" y="29457"/>
                    </a:cubicBezTo>
                    <a:cubicBezTo>
                      <a:pt x="1314296" y="13808"/>
                      <a:pt x="1301409" y="0"/>
                      <a:pt x="1284839" y="0"/>
                    </a:cubicBezTo>
                    <a:lnTo>
                      <a:pt x="1282999" y="0"/>
                    </a:lnTo>
                    <a:cubicBezTo>
                      <a:pt x="1267349" y="0"/>
                      <a:pt x="1253541" y="12887"/>
                      <a:pt x="1253541" y="29457"/>
                    </a:cubicBezTo>
                    <a:cubicBezTo>
                      <a:pt x="1253541" y="46027"/>
                      <a:pt x="1266429" y="58914"/>
                      <a:pt x="1282999" y="58914"/>
                    </a:cubicBezTo>
                    <a:lnTo>
                      <a:pt x="1282999" y="58914"/>
                    </a:lnTo>
                    <a:close/>
                    <a:moveTo>
                      <a:pt x="1143997" y="58914"/>
                    </a:moveTo>
                    <a:lnTo>
                      <a:pt x="1145838" y="58914"/>
                    </a:lnTo>
                    <a:cubicBezTo>
                      <a:pt x="1161487" y="58914"/>
                      <a:pt x="1175295" y="46027"/>
                      <a:pt x="1175295" y="29457"/>
                    </a:cubicBezTo>
                    <a:cubicBezTo>
                      <a:pt x="1175295" y="13808"/>
                      <a:pt x="1162407" y="0"/>
                      <a:pt x="1145838" y="0"/>
                    </a:cubicBezTo>
                    <a:lnTo>
                      <a:pt x="1143997" y="0"/>
                    </a:lnTo>
                    <a:cubicBezTo>
                      <a:pt x="1127428" y="0"/>
                      <a:pt x="1114540" y="12887"/>
                      <a:pt x="1114540" y="29457"/>
                    </a:cubicBezTo>
                    <a:cubicBezTo>
                      <a:pt x="1114540" y="46027"/>
                      <a:pt x="1127428" y="58914"/>
                      <a:pt x="1143997" y="58914"/>
                    </a:cubicBezTo>
                    <a:lnTo>
                      <a:pt x="1143997" y="58914"/>
                    </a:lnTo>
                    <a:close/>
                    <a:moveTo>
                      <a:pt x="1004075" y="58914"/>
                    </a:moveTo>
                    <a:lnTo>
                      <a:pt x="1005916" y="58914"/>
                    </a:lnTo>
                    <a:cubicBezTo>
                      <a:pt x="1022486" y="58914"/>
                      <a:pt x="1035374" y="46027"/>
                      <a:pt x="1035374" y="29457"/>
                    </a:cubicBezTo>
                    <a:cubicBezTo>
                      <a:pt x="1035374" y="13808"/>
                      <a:pt x="1022486" y="0"/>
                      <a:pt x="1005916" y="0"/>
                    </a:cubicBezTo>
                    <a:lnTo>
                      <a:pt x="1004075" y="0"/>
                    </a:lnTo>
                    <a:cubicBezTo>
                      <a:pt x="988427" y="0"/>
                      <a:pt x="974619" y="12887"/>
                      <a:pt x="974619" y="29457"/>
                    </a:cubicBezTo>
                    <a:cubicBezTo>
                      <a:pt x="975539" y="46027"/>
                      <a:pt x="988427" y="58914"/>
                      <a:pt x="1004075" y="58914"/>
                    </a:cubicBezTo>
                    <a:lnTo>
                      <a:pt x="1004075" y="58914"/>
                    </a:lnTo>
                    <a:close/>
                    <a:moveTo>
                      <a:pt x="865075" y="58914"/>
                    </a:moveTo>
                    <a:lnTo>
                      <a:pt x="866915" y="58914"/>
                    </a:lnTo>
                    <a:cubicBezTo>
                      <a:pt x="882565" y="58914"/>
                      <a:pt x="896373" y="46027"/>
                      <a:pt x="896373" y="29457"/>
                    </a:cubicBezTo>
                    <a:cubicBezTo>
                      <a:pt x="896373" y="13808"/>
                      <a:pt x="883485" y="0"/>
                      <a:pt x="866915" y="0"/>
                    </a:cubicBezTo>
                    <a:lnTo>
                      <a:pt x="865075" y="0"/>
                    </a:lnTo>
                    <a:cubicBezTo>
                      <a:pt x="849425" y="0"/>
                      <a:pt x="835617" y="12887"/>
                      <a:pt x="835617" y="29457"/>
                    </a:cubicBezTo>
                    <a:cubicBezTo>
                      <a:pt x="835617" y="46027"/>
                      <a:pt x="848505" y="58914"/>
                      <a:pt x="865075" y="58914"/>
                    </a:cubicBezTo>
                    <a:lnTo>
                      <a:pt x="865075" y="58914"/>
                    </a:lnTo>
                    <a:close/>
                    <a:moveTo>
                      <a:pt x="725152" y="58914"/>
                    </a:moveTo>
                    <a:lnTo>
                      <a:pt x="726994" y="58914"/>
                    </a:lnTo>
                    <a:cubicBezTo>
                      <a:pt x="742643" y="58914"/>
                      <a:pt x="756451" y="46027"/>
                      <a:pt x="756451" y="29457"/>
                    </a:cubicBezTo>
                    <a:cubicBezTo>
                      <a:pt x="756451" y="13808"/>
                      <a:pt x="743563" y="0"/>
                      <a:pt x="726994" y="0"/>
                    </a:cubicBezTo>
                    <a:lnTo>
                      <a:pt x="725152" y="0"/>
                    </a:lnTo>
                    <a:cubicBezTo>
                      <a:pt x="709504" y="0"/>
                      <a:pt x="695696" y="12887"/>
                      <a:pt x="695696" y="29457"/>
                    </a:cubicBezTo>
                    <a:cubicBezTo>
                      <a:pt x="696616" y="46027"/>
                      <a:pt x="709504" y="58914"/>
                      <a:pt x="725152" y="58914"/>
                    </a:cubicBezTo>
                    <a:lnTo>
                      <a:pt x="725152" y="58914"/>
                    </a:lnTo>
                    <a:close/>
                    <a:moveTo>
                      <a:pt x="586152" y="58914"/>
                    </a:moveTo>
                    <a:lnTo>
                      <a:pt x="587993" y="58914"/>
                    </a:lnTo>
                    <a:cubicBezTo>
                      <a:pt x="603642" y="58914"/>
                      <a:pt x="617450" y="46027"/>
                      <a:pt x="617450" y="29457"/>
                    </a:cubicBezTo>
                    <a:cubicBezTo>
                      <a:pt x="617450" y="13808"/>
                      <a:pt x="604562" y="0"/>
                      <a:pt x="587993" y="0"/>
                    </a:cubicBezTo>
                    <a:lnTo>
                      <a:pt x="586152" y="0"/>
                    </a:lnTo>
                    <a:cubicBezTo>
                      <a:pt x="570503" y="0"/>
                      <a:pt x="556695" y="12887"/>
                      <a:pt x="556695" y="29457"/>
                    </a:cubicBezTo>
                    <a:cubicBezTo>
                      <a:pt x="556695" y="46027"/>
                      <a:pt x="569583" y="58914"/>
                      <a:pt x="586152" y="58914"/>
                    </a:cubicBezTo>
                    <a:lnTo>
                      <a:pt x="586152" y="58914"/>
                    </a:lnTo>
                    <a:close/>
                    <a:moveTo>
                      <a:pt x="447151" y="58914"/>
                    </a:moveTo>
                    <a:lnTo>
                      <a:pt x="448991" y="58914"/>
                    </a:lnTo>
                    <a:cubicBezTo>
                      <a:pt x="465561" y="58914"/>
                      <a:pt x="478449" y="46027"/>
                      <a:pt x="478449" y="29457"/>
                    </a:cubicBezTo>
                    <a:cubicBezTo>
                      <a:pt x="478449" y="13808"/>
                      <a:pt x="465561" y="0"/>
                      <a:pt x="448991" y="0"/>
                    </a:cubicBezTo>
                    <a:lnTo>
                      <a:pt x="447151" y="0"/>
                    </a:lnTo>
                    <a:cubicBezTo>
                      <a:pt x="431502" y="0"/>
                      <a:pt x="417694" y="12887"/>
                      <a:pt x="417694" y="29457"/>
                    </a:cubicBezTo>
                    <a:cubicBezTo>
                      <a:pt x="417694" y="46027"/>
                      <a:pt x="430581" y="58914"/>
                      <a:pt x="447151" y="58914"/>
                    </a:cubicBezTo>
                    <a:lnTo>
                      <a:pt x="447151" y="58914"/>
                    </a:lnTo>
                    <a:close/>
                    <a:moveTo>
                      <a:pt x="307229" y="58914"/>
                    </a:moveTo>
                    <a:lnTo>
                      <a:pt x="309070" y="58914"/>
                    </a:lnTo>
                    <a:cubicBezTo>
                      <a:pt x="324719" y="58914"/>
                      <a:pt x="338527" y="46027"/>
                      <a:pt x="338527" y="29457"/>
                    </a:cubicBezTo>
                    <a:cubicBezTo>
                      <a:pt x="338527" y="13808"/>
                      <a:pt x="325640" y="0"/>
                      <a:pt x="309070" y="0"/>
                    </a:cubicBezTo>
                    <a:lnTo>
                      <a:pt x="307229" y="0"/>
                    </a:lnTo>
                    <a:cubicBezTo>
                      <a:pt x="291580" y="0"/>
                      <a:pt x="277772" y="12887"/>
                      <a:pt x="277772" y="29457"/>
                    </a:cubicBezTo>
                    <a:cubicBezTo>
                      <a:pt x="277772" y="46027"/>
                      <a:pt x="291580" y="58914"/>
                      <a:pt x="307229" y="58914"/>
                    </a:cubicBezTo>
                    <a:lnTo>
                      <a:pt x="307229" y="58914"/>
                    </a:lnTo>
                    <a:close/>
                    <a:moveTo>
                      <a:pt x="168228" y="58914"/>
                    </a:moveTo>
                    <a:lnTo>
                      <a:pt x="170069" y="58914"/>
                    </a:lnTo>
                    <a:cubicBezTo>
                      <a:pt x="185718" y="58914"/>
                      <a:pt x="199526" y="46027"/>
                      <a:pt x="199526" y="29457"/>
                    </a:cubicBezTo>
                    <a:cubicBezTo>
                      <a:pt x="199526" y="13808"/>
                      <a:pt x="186639" y="0"/>
                      <a:pt x="170069" y="0"/>
                    </a:cubicBezTo>
                    <a:lnTo>
                      <a:pt x="168228" y="0"/>
                    </a:lnTo>
                    <a:cubicBezTo>
                      <a:pt x="152579" y="0"/>
                      <a:pt x="138771" y="12887"/>
                      <a:pt x="138771" y="29457"/>
                    </a:cubicBezTo>
                    <a:cubicBezTo>
                      <a:pt x="138771" y="46027"/>
                      <a:pt x="151659" y="58914"/>
                      <a:pt x="168228" y="58914"/>
                    </a:cubicBezTo>
                    <a:lnTo>
                      <a:pt x="168228" y="58914"/>
                    </a:lnTo>
                    <a:close/>
                    <a:moveTo>
                      <a:pt x="28306" y="58914"/>
                    </a:moveTo>
                    <a:lnTo>
                      <a:pt x="30148" y="58914"/>
                    </a:lnTo>
                    <a:cubicBezTo>
                      <a:pt x="68810" y="58914"/>
                      <a:pt x="68810" y="921"/>
                      <a:pt x="30148" y="921"/>
                    </a:cubicBezTo>
                    <a:lnTo>
                      <a:pt x="28306" y="921"/>
                    </a:lnTo>
                    <a:cubicBezTo>
                      <a:pt x="-9435" y="921"/>
                      <a:pt x="-9435" y="58914"/>
                      <a:pt x="28306" y="58914"/>
                    </a:cubicBezTo>
                    <a:lnTo>
                      <a:pt x="28306" y="58914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AEEDF4ED-2489-43D4-95AE-FC56B6F60992}"/>
                  </a:ext>
                </a:extLst>
              </p:cNvPr>
              <p:cNvGrpSpPr/>
              <p:nvPr/>
            </p:nvGrpSpPr>
            <p:grpSpPr>
              <a:xfrm>
                <a:off x="6494653" y="2061781"/>
                <a:ext cx="2139297" cy="1528069"/>
                <a:chOff x="11616663" y="4564021"/>
                <a:chExt cx="4278655" cy="3056182"/>
              </a:xfrm>
              <a:solidFill>
                <a:srgbClr val="73CA9B"/>
              </a:solidFill>
            </p:grpSpPr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3899B31-51C2-4C02-A5FC-BB71C6C7A447}"/>
                    </a:ext>
                  </a:extLst>
                </p:cNvPr>
                <p:cNvSpPr/>
                <p:nvPr/>
              </p:nvSpPr>
              <p:spPr>
                <a:xfrm>
                  <a:off x="11616663" y="4564021"/>
                  <a:ext cx="4278655" cy="3056182"/>
                </a:xfrm>
                <a:custGeom>
                  <a:avLst/>
                  <a:gdLst>
                    <a:gd name="connsiteX0" fmla="*/ 329553 w 4278655"/>
                    <a:gd name="connsiteY0" fmla="*/ 2876678 h 3056182"/>
                    <a:gd name="connsiteX1" fmla="*/ 3568001 w 4278655"/>
                    <a:gd name="connsiteY1" fmla="*/ 2876678 h 3056182"/>
                    <a:gd name="connsiteX2" fmla="*/ 3718969 w 4278655"/>
                    <a:gd name="connsiteY2" fmla="*/ 2725710 h 3056182"/>
                    <a:gd name="connsiteX3" fmla="*/ 3718969 w 4278655"/>
                    <a:gd name="connsiteY3" fmla="*/ 1832789 h 3056182"/>
                    <a:gd name="connsiteX4" fmla="*/ 4023667 w 4278655"/>
                    <a:gd name="connsiteY4" fmla="*/ 1528091 h 3056182"/>
                    <a:gd name="connsiteX5" fmla="*/ 3718969 w 4278655"/>
                    <a:gd name="connsiteY5" fmla="*/ 1223394 h 3056182"/>
                    <a:gd name="connsiteX6" fmla="*/ 3718969 w 4278655"/>
                    <a:gd name="connsiteY6" fmla="*/ 330473 h 3056182"/>
                    <a:gd name="connsiteX7" fmla="*/ 3568001 w 4278655"/>
                    <a:gd name="connsiteY7" fmla="*/ 179505 h 3056182"/>
                    <a:gd name="connsiteX8" fmla="*/ 329553 w 4278655"/>
                    <a:gd name="connsiteY8" fmla="*/ 179505 h 3056182"/>
                    <a:gd name="connsiteX9" fmla="*/ 178584 w 4278655"/>
                    <a:gd name="connsiteY9" fmla="*/ 330473 h 3056182"/>
                    <a:gd name="connsiteX10" fmla="*/ 178584 w 4278655"/>
                    <a:gd name="connsiteY10" fmla="*/ 2725710 h 3056182"/>
                    <a:gd name="connsiteX11" fmla="*/ 329553 w 4278655"/>
                    <a:gd name="connsiteY11" fmla="*/ 2876678 h 3056182"/>
                    <a:gd name="connsiteX12" fmla="*/ 329553 w 4278655"/>
                    <a:gd name="connsiteY12" fmla="*/ 2876678 h 3056182"/>
                    <a:gd name="connsiteX13" fmla="*/ 3568921 w 4278655"/>
                    <a:gd name="connsiteY13" fmla="*/ 3056183 h 3056182"/>
                    <a:gd name="connsiteX14" fmla="*/ 330473 w 4278655"/>
                    <a:gd name="connsiteY14" fmla="*/ 3056183 h 3056182"/>
                    <a:gd name="connsiteX15" fmla="*/ 0 w 4278655"/>
                    <a:gd name="connsiteY15" fmla="*/ 2725710 h 3056182"/>
                    <a:gd name="connsiteX16" fmla="*/ 0 w 4278655"/>
                    <a:gd name="connsiteY16" fmla="*/ 330473 h 3056182"/>
                    <a:gd name="connsiteX17" fmla="*/ 330473 w 4278655"/>
                    <a:gd name="connsiteY17" fmla="*/ 0 h 3056182"/>
                    <a:gd name="connsiteX18" fmla="*/ 3568921 w 4278655"/>
                    <a:gd name="connsiteY18" fmla="*/ 0 h 3056182"/>
                    <a:gd name="connsiteX19" fmla="*/ 3899394 w 4278655"/>
                    <a:gd name="connsiteY19" fmla="*/ 330473 h 3056182"/>
                    <a:gd name="connsiteX20" fmla="*/ 3899394 w 4278655"/>
                    <a:gd name="connsiteY20" fmla="*/ 1148830 h 3056182"/>
                    <a:gd name="connsiteX21" fmla="*/ 4278656 w 4278655"/>
                    <a:gd name="connsiteY21" fmla="*/ 1528091 h 3056182"/>
                    <a:gd name="connsiteX22" fmla="*/ 3899394 w 4278655"/>
                    <a:gd name="connsiteY22" fmla="*/ 1907353 h 3056182"/>
                    <a:gd name="connsiteX23" fmla="*/ 3899394 w 4278655"/>
                    <a:gd name="connsiteY23" fmla="*/ 2725710 h 3056182"/>
                    <a:gd name="connsiteX24" fmla="*/ 3568921 w 4278655"/>
                    <a:gd name="connsiteY24" fmla="*/ 3056183 h 3056182"/>
                    <a:gd name="connsiteX25" fmla="*/ 3568921 w 4278655"/>
                    <a:gd name="connsiteY25" fmla="*/ 3056183 h 3056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278655" h="3056182">
                      <a:moveTo>
                        <a:pt x="329553" y="2876678"/>
                      </a:moveTo>
                      <a:lnTo>
                        <a:pt x="3568001" y="2876678"/>
                      </a:lnTo>
                      <a:cubicBezTo>
                        <a:pt x="3650849" y="2876678"/>
                        <a:pt x="3718969" y="2808559"/>
                        <a:pt x="3718969" y="2725710"/>
                      </a:cubicBezTo>
                      <a:lnTo>
                        <a:pt x="3718969" y="1832789"/>
                      </a:lnTo>
                      <a:lnTo>
                        <a:pt x="4023667" y="1528091"/>
                      </a:lnTo>
                      <a:lnTo>
                        <a:pt x="3718969" y="1223394"/>
                      </a:lnTo>
                      <a:lnTo>
                        <a:pt x="3718969" y="330473"/>
                      </a:lnTo>
                      <a:cubicBezTo>
                        <a:pt x="3718969" y="247625"/>
                        <a:pt x="3650849" y="179505"/>
                        <a:pt x="3568001" y="179505"/>
                      </a:cubicBezTo>
                      <a:lnTo>
                        <a:pt x="329553" y="179505"/>
                      </a:lnTo>
                      <a:cubicBezTo>
                        <a:pt x="246704" y="179505"/>
                        <a:pt x="178584" y="247625"/>
                        <a:pt x="178584" y="330473"/>
                      </a:cubicBezTo>
                      <a:lnTo>
                        <a:pt x="178584" y="2725710"/>
                      </a:lnTo>
                      <a:cubicBezTo>
                        <a:pt x="179505" y="2808559"/>
                        <a:pt x="247625" y="2876678"/>
                        <a:pt x="329553" y="2876678"/>
                      </a:cubicBezTo>
                      <a:lnTo>
                        <a:pt x="329553" y="2876678"/>
                      </a:lnTo>
                      <a:close/>
                      <a:moveTo>
                        <a:pt x="3568921" y="3056183"/>
                      </a:moveTo>
                      <a:lnTo>
                        <a:pt x="330473" y="3056183"/>
                      </a:lnTo>
                      <a:cubicBezTo>
                        <a:pt x="148206" y="3056183"/>
                        <a:pt x="0" y="2907976"/>
                        <a:pt x="0" y="2725710"/>
                      </a:cubicBezTo>
                      <a:lnTo>
                        <a:pt x="0" y="330473"/>
                      </a:lnTo>
                      <a:cubicBezTo>
                        <a:pt x="0" y="148207"/>
                        <a:pt x="148206" y="0"/>
                        <a:pt x="330473" y="0"/>
                      </a:cubicBezTo>
                      <a:lnTo>
                        <a:pt x="3568921" y="0"/>
                      </a:lnTo>
                      <a:cubicBezTo>
                        <a:pt x="3751188" y="0"/>
                        <a:pt x="3899394" y="148207"/>
                        <a:pt x="3899394" y="330473"/>
                      </a:cubicBezTo>
                      <a:lnTo>
                        <a:pt x="3899394" y="1148830"/>
                      </a:lnTo>
                      <a:lnTo>
                        <a:pt x="4278656" y="1528091"/>
                      </a:lnTo>
                      <a:lnTo>
                        <a:pt x="3899394" y="1907353"/>
                      </a:lnTo>
                      <a:lnTo>
                        <a:pt x="3899394" y="2725710"/>
                      </a:lnTo>
                      <a:cubicBezTo>
                        <a:pt x="3899394" y="2907976"/>
                        <a:pt x="3750268" y="3056183"/>
                        <a:pt x="3568921" y="3056183"/>
                      </a:cubicBezTo>
                      <a:lnTo>
                        <a:pt x="3568921" y="3056183"/>
                      </a:lnTo>
                      <a:close/>
                    </a:path>
                  </a:pathLst>
                </a:custGeom>
                <a:solidFill>
                  <a:srgbClr val="73CA9B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D3571B39-AC50-487A-A660-8151E3D3585C}"/>
                    </a:ext>
                  </a:extLst>
                </p:cNvPr>
                <p:cNvSpPr/>
                <p:nvPr/>
              </p:nvSpPr>
              <p:spPr>
                <a:xfrm>
                  <a:off x="12829726" y="4732939"/>
                  <a:ext cx="2772656" cy="2697173"/>
                </a:xfrm>
                <a:custGeom>
                  <a:avLst/>
                  <a:gdLst>
                    <a:gd name="connsiteX0" fmla="*/ 0 w 2772656"/>
                    <a:gd name="connsiteY0" fmla="*/ 0 h 2697173"/>
                    <a:gd name="connsiteX1" fmla="*/ 0 w 2772656"/>
                    <a:gd name="connsiteY1" fmla="*/ 2697173 h 2697173"/>
                    <a:gd name="connsiteX2" fmla="*/ 2316991 w 2772656"/>
                    <a:gd name="connsiteY2" fmla="*/ 2697173 h 2697173"/>
                    <a:gd name="connsiteX3" fmla="*/ 2467959 w 2772656"/>
                    <a:gd name="connsiteY3" fmla="*/ 2546206 h 2697173"/>
                    <a:gd name="connsiteX4" fmla="*/ 2467959 w 2772656"/>
                    <a:gd name="connsiteY4" fmla="*/ 1653285 h 2697173"/>
                    <a:gd name="connsiteX5" fmla="*/ 2772657 w 2772656"/>
                    <a:gd name="connsiteY5" fmla="*/ 1348587 h 2697173"/>
                    <a:gd name="connsiteX6" fmla="*/ 2467959 w 2772656"/>
                    <a:gd name="connsiteY6" fmla="*/ 1043889 h 2697173"/>
                    <a:gd name="connsiteX7" fmla="*/ 2467959 w 2772656"/>
                    <a:gd name="connsiteY7" fmla="*/ 150968 h 2697173"/>
                    <a:gd name="connsiteX8" fmla="*/ 2316991 w 2772656"/>
                    <a:gd name="connsiteY8" fmla="*/ 0 h 2697173"/>
                    <a:gd name="connsiteX9" fmla="*/ 0 w 2772656"/>
                    <a:gd name="connsiteY9" fmla="*/ 0 h 2697173"/>
                    <a:gd name="connsiteX10" fmla="*/ 0 w 2772656"/>
                    <a:gd name="connsiteY10" fmla="*/ 0 h 269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72656" h="2697173">
                      <a:moveTo>
                        <a:pt x="0" y="0"/>
                      </a:moveTo>
                      <a:lnTo>
                        <a:pt x="0" y="2697173"/>
                      </a:lnTo>
                      <a:lnTo>
                        <a:pt x="2316991" y="2697173"/>
                      </a:lnTo>
                      <a:cubicBezTo>
                        <a:pt x="2399839" y="2697173"/>
                        <a:pt x="2467959" y="2629054"/>
                        <a:pt x="2467959" y="2546206"/>
                      </a:cubicBezTo>
                      <a:lnTo>
                        <a:pt x="2467959" y="1653285"/>
                      </a:lnTo>
                      <a:lnTo>
                        <a:pt x="2772657" y="1348587"/>
                      </a:lnTo>
                      <a:lnTo>
                        <a:pt x="2467959" y="1043889"/>
                      </a:lnTo>
                      <a:lnTo>
                        <a:pt x="2467959" y="150968"/>
                      </a:lnTo>
                      <a:cubicBezTo>
                        <a:pt x="2467959" y="68120"/>
                        <a:pt x="2399839" y="0"/>
                        <a:pt x="2316991" y="0"/>
                      </a:cubicBez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3CA9B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 dirty="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FACA3F8-B379-4439-8D2A-989965FCF5B8}"/>
                  </a:ext>
                </a:extLst>
              </p:cNvPr>
              <p:cNvSpPr/>
              <p:nvPr/>
            </p:nvSpPr>
            <p:spPr>
              <a:xfrm>
                <a:off x="7443253" y="2559785"/>
                <a:ext cx="657024" cy="29457"/>
              </a:xfrm>
              <a:custGeom>
                <a:avLst/>
                <a:gdLst>
                  <a:gd name="connsiteX0" fmla="*/ 31298 w 1314066"/>
                  <a:gd name="connsiteY0" fmla="*/ 58915 h 58914"/>
                  <a:gd name="connsiteX1" fmla="*/ 29458 w 1314066"/>
                  <a:gd name="connsiteY1" fmla="*/ 58915 h 58914"/>
                  <a:gd name="connsiteX2" fmla="*/ 0 w 1314066"/>
                  <a:gd name="connsiteY2" fmla="*/ 29457 h 58914"/>
                  <a:gd name="connsiteX3" fmla="*/ 29458 w 1314066"/>
                  <a:gd name="connsiteY3" fmla="*/ 0 h 58914"/>
                  <a:gd name="connsiteX4" fmla="*/ 31298 w 1314066"/>
                  <a:gd name="connsiteY4" fmla="*/ 0 h 58914"/>
                  <a:gd name="connsiteX5" fmla="*/ 60755 w 1314066"/>
                  <a:gd name="connsiteY5" fmla="*/ 29457 h 58914"/>
                  <a:gd name="connsiteX6" fmla="*/ 31298 w 1314066"/>
                  <a:gd name="connsiteY6" fmla="*/ 58915 h 58914"/>
                  <a:gd name="connsiteX7" fmla="*/ 31298 w 1314066"/>
                  <a:gd name="connsiteY7" fmla="*/ 58915 h 58914"/>
                  <a:gd name="connsiteX8" fmla="*/ 170299 w 1314066"/>
                  <a:gd name="connsiteY8" fmla="*/ 58915 h 58914"/>
                  <a:gd name="connsiteX9" fmla="*/ 168459 w 1314066"/>
                  <a:gd name="connsiteY9" fmla="*/ 58915 h 58914"/>
                  <a:gd name="connsiteX10" fmla="*/ 139001 w 1314066"/>
                  <a:gd name="connsiteY10" fmla="*/ 29457 h 58914"/>
                  <a:gd name="connsiteX11" fmla="*/ 168459 w 1314066"/>
                  <a:gd name="connsiteY11" fmla="*/ 0 h 58914"/>
                  <a:gd name="connsiteX12" fmla="*/ 170299 w 1314066"/>
                  <a:gd name="connsiteY12" fmla="*/ 0 h 58914"/>
                  <a:gd name="connsiteX13" fmla="*/ 199757 w 1314066"/>
                  <a:gd name="connsiteY13" fmla="*/ 29457 h 58914"/>
                  <a:gd name="connsiteX14" fmla="*/ 170299 w 1314066"/>
                  <a:gd name="connsiteY14" fmla="*/ 58915 h 58914"/>
                  <a:gd name="connsiteX15" fmla="*/ 170299 w 1314066"/>
                  <a:gd name="connsiteY15" fmla="*/ 58915 h 58914"/>
                  <a:gd name="connsiteX16" fmla="*/ 309300 w 1314066"/>
                  <a:gd name="connsiteY16" fmla="*/ 58915 h 58914"/>
                  <a:gd name="connsiteX17" fmla="*/ 307460 w 1314066"/>
                  <a:gd name="connsiteY17" fmla="*/ 58915 h 58914"/>
                  <a:gd name="connsiteX18" fmla="*/ 278003 w 1314066"/>
                  <a:gd name="connsiteY18" fmla="*/ 29457 h 58914"/>
                  <a:gd name="connsiteX19" fmla="*/ 307460 w 1314066"/>
                  <a:gd name="connsiteY19" fmla="*/ 0 h 58914"/>
                  <a:gd name="connsiteX20" fmla="*/ 309300 w 1314066"/>
                  <a:gd name="connsiteY20" fmla="*/ 0 h 58914"/>
                  <a:gd name="connsiteX21" fmla="*/ 338758 w 1314066"/>
                  <a:gd name="connsiteY21" fmla="*/ 29457 h 58914"/>
                  <a:gd name="connsiteX22" fmla="*/ 309300 w 1314066"/>
                  <a:gd name="connsiteY22" fmla="*/ 58915 h 58914"/>
                  <a:gd name="connsiteX23" fmla="*/ 309300 w 1314066"/>
                  <a:gd name="connsiteY23" fmla="*/ 58915 h 58914"/>
                  <a:gd name="connsiteX24" fmla="*/ 449222 w 1314066"/>
                  <a:gd name="connsiteY24" fmla="*/ 58915 h 58914"/>
                  <a:gd name="connsiteX25" fmla="*/ 447381 w 1314066"/>
                  <a:gd name="connsiteY25" fmla="*/ 58915 h 58914"/>
                  <a:gd name="connsiteX26" fmla="*/ 417924 w 1314066"/>
                  <a:gd name="connsiteY26" fmla="*/ 29457 h 58914"/>
                  <a:gd name="connsiteX27" fmla="*/ 447381 w 1314066"/>
                  <a:gd name="connsiteY27" fmla="*/ 0 h 58914"/>
                  <a:gd name="connsiteX28" fmla="*/ 449222 w 1314066"/>
                  <a:gd name="connsiteY28" fmla="*/ 0 h 58914"/>
                  <a:gd name="connsiteX29" fmla="*/ 478679 w 1314066"/>
                  <a:gd name="connsiteY29" fmla="*/ 29457 h 58914"/>
                  <a:gd name="connsiteX30" fmla="*/ 449222 w 1314066"/>
                  <a:gd name="connsiteY30" fmla="*/ 58915 h 58914"/>
                  <a:gd name="connsiteX31" fmla="*/ 449222 w 1314066"/>
                  <a:gd name="connsiteY31" fmla="*/ 58915 h 58914"/>
                  <a:gd name="connsiteX32" fmla="*/ 588223 w 1314066"/>
                  <a:gd name="connsiteY32" fmla="*/ 58915 h 58914"/>
                  <a:gd name="connsiteX33" fmla="*/ 586383 w 1314066"/>
                  <a:gd name="connsiteY33" fmla="*/ 58915 h 58914"/>
                  <a:gd name="connsiteX34" fmla="*/ 556925 w 1314066"/>
                  <a:gd name="connsiteY34" fmla="*/ 29457 h 58914"/>
                  <a:gd name="connsiteX35" fmla="*/ 586383 w 1314066"/>
                  <a:gd name="connsiteY35" fmla="*/ 0 h 58914"/>
                  <a:gd name="connsiteX36" fmla="*/ 588223 w 1314066"/>
                  <a:gd name="connsiteY36" fmla="*/ 0 h 58914"/>
                  <a:gd name="connsiteX37" fmla="*/ 617680 w 1314066"/>
                  <a:gd name="connsiteY37" fmla="*/ 29457 h 58914"/>
                  <a:gd name="connsiteX38" fmla="*/ 588223 w 1314066"/>
                  <a:gd name="connsiteY38" fmla="*/ 58915 h 58914"/>
                  <a:gd name="connsiteX39" fmla="*/ 588223 w 1314066"/>
                  <a:gd name="connsiteY39" fmla="*/ 58915 h 58914"/>
                  <a:gd name="connsiteX40" fmla="*/ 728144 w 1314066"/>
                  <a:gd name="connsiteY40" fmla="*/ 58915 h 58914"/>
                  <a:gd name="connsiteX41" fmla="*/ 726304 w 1314066"/>
                  <a:gd name="connsiteY41" fmla="*/ 58915 h 58914"/>
                  <a:gd name="connsiteX42" fmla="*/ 696847 w 1314066"/>
                  <a:gd name="connsiteY42" fmla="*/ 29457 h 58914"/>
                  <a:gd name="connsiteX43" fmla="*/ 726304 w 1314066"/>
                  <a:gd name="connsiteY43" fmla="*/ 0 h 58914"/>
                  <a:gd name="connsiteX44" fmla="*/ 728144 w 1314066"/>
                  <a:gd name="connsiteY44" fmla="*/ 0 h 58914"/>
                  <a:gd name="connsiteX45" fmla="*/ 757602 w 1314066"/>
                  <a:gd name="connsiteY45" fmla="*/ 29457 h 58914"/>
                  <a:gd name="connsiteX46" fmla="*/ 728144 w 1314066"/>
                  <a:gd name="connsiteY46" fmla="*/ 58915 h 58914"/>
                  <a:gd name="connsiteX47" fmla="*/ 728144 w 1314066"/>
                  <a:gd name="connsiteY47" fmla="*/ 58915 h 58914"/>
                  <a:gd name="connsiteX48" fmla="*/ 867146 w 1314066"/>
                  <a:gd name="connsiteY48" fmla="*/ 58915 h 58914"/>
                  <a:gd name="connsiteX49" fmla="*/ 865305 w 1314066"/>
                  <a:gd name="connsiteY49" fmla="*/ 58915 h 58914"/>
                  <a:gd name="connsiteX50" fmla="*/ 835848 w 1314066"/>
                  <a:gd name="connsiteY50" fmla="*/ 29457 h 58914"/>
                  <a:gd name="connsiteX51" fmla="*/ 865305 w 1314066"/>
                  <a:gd name="connsiteY51" fmla="*/ 0 h 58914"/>
                  <a:gd name="connsiteX52" fmla="*/ 867146 w 1314066"/>
                  <a:gd name="connsiteY52" fmla="*/ 0 h 58914"/>
                  <a:gd name="connsiteX53" fmla="*/ 896603 w 1314066"/>
                  <a:gd name="connsiteY53" fmla="*/ 29457 h 58914"/>
                  <a:gd name="connsiteX54" fmla="*/ 867146 w 1314066"/>
                  <a:gd name="connsiteY54" fmla="*/ 58915 h 58914"/>
                  <a:gd name="connsiteX55" fmla="*/ 867146 w 1314066"/>
                  <a:gd name="connsiteY55" fmla="*/ 58915 h 58914"/>
                  <a:gd name="connsiteX56" fmla="*/ 1006147 w 1314066"/>
                  <a:gd name="connsiteY56" fmla="*/ 58915 h 58914"/>
                  <a:gd name="connsiteX57" fmla="*/ 1004306 w 1314066"/>
                  <a:gd name="connsiteY57" fmla="*/ 58915 h 58914"/>
                  <a:gd name="connsiteX58" fmla="*/ 974849 w 1314066"/>
                  <a:gd name="connsiteY58" fmla="*/ 29457 h 58914"/>
                  <a:gd name="connsiteX59" fmla="*/ 1004306 w 1314066"/>
                  <a:gd name="connsiteY59" fmla="*/ 0 h 58914"/>
                  <a:gd name="connsiteX60" fmla="*/ 1006147 w 1314066"/>
                  <a:gd name="connsiteY60" fmla="*/ 0 h 58914"/>
                  <a:gd name="connsiteX61" fmla="*/ 1035604 w 1314066"/>
                  <a:gd name="connsiteY61" fmla="*/ 29457 h 58914"/>
                  <a:gd name="connsiteX62" fmla="*/ 1006147 w 1314066"/>
                  <a:gd name="connsiteY62" fmla="*/ 58915 h 58914"/>
                  <a:gd name="connsiteX63" fmla="*/ 1006147 w 1314066"/>
                  <a:gd name="connsiteY63" fmla="*/ 58915 h 58914"/>
                  <a:gd name="connsiteX64" fmla="*/ 1146068 w 1314066"/>
                  <a:gd name="connsiteY64" fmla="*/ 58915 h 58914"/>
                  <a:gd name="connsiteX65" fmla="*/ 1144228 w 1314066"/>
                  <a:gd name="connsiteY65" fmla="*/ 58915 h 58914"/>
                  <a:gd name="connsiteX66" fmla="*/ 1114770 w 1314066"/>
                  <a:gd name="connsiteY66" fmla="*/ 29457 h 58914"/>
                  <a:gd name="connsiteX67" fmla="*/ 1144228 w 1314066"/>
                  <a:gd name="connsiteY67" fmla="*/ 0 h 58914"/>
                  <a:gd name="connsiteX68" fmla="*/ 1146068 w 1314066"/>
                  <a:gd name="connsiteY68" fmla="*/ 0 h 58914"/>
                  <a:gd name="connsiteX69" fmla="*/ 1175526 w 1314066"/>
                  <a:gd name="connsiteY69" fmla="*/ 29457 h 58914"/>
                  <a:gd name="connsiteX70" fmla="*/ 1146068 w 1314066"/>
                  <a:gd name="connsiteY70" fmla="*/ 58915 h 58914"/>
                  <a:gd name="connsiteX71" fmla="*/ 1146068 w 1314066"/>
                  <a:gd name="connsiteY71" fmla="*/ 58915 h 58914"/>
                  <a:gd name="connsiteX72" fmla="*/ 1285069 w 1314066"/>
                  <a:gd name="connsiteY72" fmla="*/ 58915 h 58914"/>
                  <a:gd name="connsiteX73" fmla="*/ 1283229 w 1314066"/>
                  <a:gd name="connsiteY73" fmla="*/ 58915 h 58914"/>
                  <a:gd name="connsiteX74" fmla="*/ 1283229 w 1314066"/>
                  <a:gd name="connsiteY74" fmla="*/ 920 h 58914"/>
                  <a:gd name="connsiteX75" fmla="*/ 1285069 w 1314066"/>
                  <a:gd name="connsiteY75" fmla="*/ 920 h 58914"/>
                  <a:gd name="connsiteX76" fmla="*/ 1285069 w 1314066"/>
                  <a:gd name="connsiteY76" fmla="*/ 58915 h 58914"/>
                  <a:gd name="connsiteX77" fmla="*/ 1285069 w 1314066"/>
                  <a:gd name="connsiteY77" fmla="*/ 58915 h 5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14066" h="58914">
                    <a:moveTo>
                      <a:pt x="31298" y="58915"/>
                    </a:moveTo>
                    <a:lnTo>
                      <a:pt x="29458" y="58915"/>
                    </a:lnTo>
                    <a:cubicBezTo>
                      <a:pt x="13808" y="58915"/>
                      <a:pt x="0" y="46027"/>
                      <a:pt x="0" y="29457"/>
                    </a:cubicBezTo>
                    <a:cubicBezTo>
                      <a:pt x="0" y="12888"/>
                      <a:pt x="12888" y="0"/>
                      <a:pt x="29458" y="0"/>
                    </a:cubicBezTo>
                    <a:lnTo>
                      <a:pt x="31298" y="0"/>
                    </a:lnTo>
                    <a:cubicBezTo>
                      <a:pt x="47869" y="0"/>
                      <a:pt x="60755" y="12888"/>
                      <a:pt x="60755" y="29457"/>
                    </a:cubicBezTo>
                    <a:cubicBezTo>
                      <a:pt x="59835" y="46027"/>
                      <a:pt x="46947" y="58915"/>
                      <a:pt x="31298" y="58915"/>
                    </a:cubicBezTo>
                    <a:lnTo>
                      <a:pt x="31298" y="58915"/>
                    </a:lnTo>
                    <a:close/>
                    <a:moveTo>
                      <a:pt x="170299" y="58915"/>
                    </a:moveTo>
                    <a:lnTo>
                      <a:pt x="168459" y="58915"/>
                    </a:lnTo>
                    <a:cubicBezTo>
                      <a:pt x="152809" y="58915"/>
                      <a:pt x="139001" y="46027"/>
                      <a:pt x="139001" y="29457"/>
                    </a:cubicBezTo>
                    <a:cubicBezTo>
                      <a:pt x="139001" y="12888"/>
                      <a:pt x="151889" y="0"/>
                      <a:pt x="168459" y="0"/>
                    </a:cubicBezTo>
                    <a:lnTo>
                      <a:pt x="170299" y="0"/>
                    </a:lnTo>
                    <a:cubicBezTo>
                      <a:pt x="185949" y="0"/>
                      <a:pt x="199757" y="12888"/>
                      <a:pt x="199757" y="29457"/>
                    </a:cubicBezTo>
                    <a:cubicBezTo>
                      <a:pt x="199757" y="46027"/>
                      <a:pt x="185949" y="58915"/>
                      <a:pt x="170299" y="58915"/>
                    </a:cubicBezTo>
                    <a:lnTo>
                      <a:pt x="170299" y="58915"/>
                    </a:lnTo>
                    <a:close/>
                    <a:moveTo>
                      <a:pt x="309300" y="58915"/>
                    </a:moveTo>
                    <a:lnTo>
                      <a:pt x="307460" y="58915"/>
                    </a:lnTo>
                    <a:cubicBezTo>
                      <a:pt x="290889" y="58915"/>
                      <a:pt x="278003" y="46027"/>
                      <a:pt x="278003" y="29457"/>
                    </a:cubicBezTo>
                    <a:cubicBezTo>
                      <a:pt x="278003" y="12888"/>
                      <a:pt x="290889" y="0"/>
                      <a:pt x="307460" y="0"/>
                    </a:cubicBezTo>
                    <a:lnTo>
                      <a:pt x="309300" y="0"/>
                    </a:lnTo>
                    <a:cubicBezTo>
                      <a:pt x="324950" y="0"/>
                      <a:pt x="338758" y="12888"/>
                      <a:pt x="338758" y="29457"/>
                    </a:cubicBezTo>
                    <a:cubicBezTo>
                      <a:pt x="338758" y="46027"/>
                      <a:pt x="325870" y="58915"/>
                      <a:pt x="309300" y="58915"/>
                    </a:cubicBezTo>
                    <a:lnTo>
                      <a:pt x="309300" y="58915"/>
                    </a:lnTo>
                    <a:close/>
                    <a:moveTo>
                      <a:pt x="449222" y="58915"/>
                    </a:moveTo>
                    <a:lnTo>
                      <a:pt x="447381" y="58915"/>
                    </a:lnTo>
                    <a:cubicBezTo>
                      <a:pt x="431732" y="58915"/>
                      <a:pt x="417924" y="46027"/>
                      <a:pt x="417924" y="29457"/>
                    </a:cubicBezTo>
                    <a:cubicBezTo>
                      <a:pt x="417924" y="12888"/>
                      <a:pt x="430812" y="0"/>
                      <a:pt x="447381" y="0"/>
                    </a:cubicBezTo>
                    <a:lnTo>
                      <a:pt x="449222" y="0"/>
                    </a:lnTo>
                    <a:cubicBezTo>
                      <a:pt x="464871" y="0"/>
                      <a:pt x="478679" y="12888"/>
                      <a:pt x="478679" y="29457"/>
                    </a:cubicBezTo>
                    <a:cubicBezTo>
                      <a:pt x="477759" y="46027"/>
                      <a:pt x="464871" y="58915"/>
                      <a:pt x="449222" y="58915"/>
                    </a:cubicBezTo>
                    <a:lnTo>
                      <a:pt x="449222" y="58915"/>
                    </a:lnTo>
                    <a:close/>
                    <a:moveTo>
                      <a:pt x="588223" y="58915"/>
                    </a:moveTo>
                    <a:lnTo>
                      <a:pt x="586383" y="58915"/>
                    </a:lnTo>
                    <a:cubicBezTo>
                      <a:pt x="569813" y="58915"/>
                      <a:pt x="556925" y="46027"/>
                      <a:pt x="556925" y="29457"/>
                    </a:cubicBezTo>
                    <a:cubicBezTo>
                      <a:pt x="556925" y="12888"/>
                      <a:pt x="569813" y="0"/>
                      <a:pt x="586383" y="0"/>
                    </a:cubicBezTo>
                    <a:lnTo>
                      <a:pt x="588223" y="0"/>
                    </a:lnTo>
                    <a:cubicBezTo>
                      <a:pt x="603872" y="0"/>
                      <a:pt x="617680" y="12888"/>
                      <a:pt x="617680" y="29457"/>
                    </a:cubicBezTo>
                    <a:cubicBezTo>
                      <a:pt x="617680" y="46027"/>
                      <a:pt x="604793" y="58915"/>
                      <a:pt x="588223" y="58915"/>
                    </a:cubicBezTo>
                    <a:lnTo>
                      <a:pt x="588223" y="58915"/>
                    </a:lnTo>
                    <a:close/>
                    <a:moveTo>
                      <a:pt x="728144" y="58915"/>
                    </a:moveTo>
                    <a:lnTo>
                      <a:pt x="726304" y="58915"/>
                    </a:lnTo>
                    <a:cubicBezTo>
                      <a:pt x="710655" y="58915"/>
                      <a:pt x="696847" y="46027"/>
                      <a:pt x="696847" y="29457"/>
                    </a:cubicBezTo>
                    <a:cubicBezTo>
                      <a:pt x="696847" y="12888"/>
                      <a:pt x="709734" y="0"/>
                      <a:pt x="726304" y="0"/>
                    </a:cubicBezTo>
                    <a:lnTo>
                      <a:pt x="728144" y="0"/>
                    </a:lnTo>
                    <a:cubicBezTo>
                      <a:pt x="744715" y="0"/>
                      <a:pt x="757602" y="12888"/>
                      <a:pt x="757602" y="29457"/>
                    </a:cubicBezTo>
                    <a:cubicBezTo>
                      <a:pt x="756682" y="46027"/>
                      <a:pt x="743794" y="58915"/>
                      <a:pt x="728144" y="58915"/>
                    </a:cubicBezTo>
                    <a:lnTo>
                      <a:pt x="728144" y="58915"/>
                    </a:lnTo>
                    <a:close/>
                    <a:moveTo>
                      <a:pt x="867146" y="58915"/>
                    </a:moveTo>
                    <a:lnTo>
                      <a:pt x="865305" y="58915"/>
                    </a:lnTo>
                    <a:cubicBezTo>
                      <a:pt x="849656" y="58915"/>
                      <a:pt x="835848" y="46027"/>
                      <a:pt x="835848" y="29457"/>
                    </a:cubicBezTo>
                    <a:cubicBezTo>
                      <a:pt x="835848" y="12888"/>
                      <a:pt x="848736" y="0"/>
                      <a:pt x="865305" y="0"/>
                    </a:cubicBezTo>
                    <a:lnTo>
                      <a:pt x="867146" y="0"/>
                    </a:lnTo>
                    <a:cubicBezTo>
                      <a:pt x="883715" y="0"/>
                      <a:pt x="896603" y="12888"/>
                      <a:pt x="896603" y="29457"/>
                    </a:cubicBezTo>
                    <a:cubicBezTo>
                      <a:pt x="896603" y="46027"/>
                      <a:pt x="882795" y="58915"/>
                      <a:pt x="867146" y="58915"/>
                    </a:cubicBezTo>
                    <a:lnTo>
                      <a:pt x="867146" y="58915"/>
                    </a:lnTo>
                    <a:close/>
                    <a:moveTo>
                      <a:pt x="1006147" y="58915"/>
                    </a:moveTo>
                    <a:lnTo>
                      <a:pt x="1004306" y="58915"/>
                    </a:lnTo>
                    <a:cubicBezTo>
                      <a:pt x="987737" y="58915"/>
                      <a:pt x="974849" y="46027"/>
                      <a:pt x="974849" y="29457"/>
                    </a:cubicBezTo>
                    <a:cubicBezTo>
                      <a:pt x="974849" y="12888"/>
                      <a:pt x="987737" y="0"/>
                      <a:pt x="1004306" y="0"/>
                    </a:cubicBezTo>
                    <a:lnTo>
                      <a:pt x="1006147" y="0"/>
                    </a:lnTo>
                    <a:cubicBezTo>
                      <a:pt x="1021796" y="0"/>
                      <a:pt x="1035604" y="12888"/>
                      <a:pt x="1035604" y="29457"/>
                    </a:cubicBezTo>
                    <a:cubicBezTo>
                      <a:pt x="1035604" y="46027"/>
                      <a:pt x="1022716" y="58915"/>
                      <a:pt x="1006147" y="58915"/>
                    </a:cubicBezTo>
                    <a:lnTo>
                      <a:pt x="1006147" y="58915"/>
                    </a:lnTo>
                    <a:close/>
                    <a:moveTo>
                      <a:pt x="1146068" y="58915"/>
                    </a:moveTo>
                    <a:lnTo>
                      <a:pt x="1144228" y="58915"/>
                    </a:lnTo>
                    <a:cubicBezTo>
                      <a:pt x="1128578" y="58915"/>
                      <a:pt x="1114770" y="46027"/>
                      <a:pt x="1114770" y="29457"/>
                    </a:cubicBezTo>
                    <a:cubicBezTo>
                      <a:pt x="1114770" y="12888"/>
                      <a:pt x="1127658" y="0"/>
                      <a:pt x="1144228" y="0"/>
                    </a:cubicBezTo>
                    <a:lnTo>
                      <a:pt x="1146068" y="0"/>
                    </a:lnTo>
                    <a:cubicBezTo>
                      <a:pt x="1161718" y="0"/>
                      <a:pt x="1175526" y="12888"/>
                      <a:pt x="1175526" y="29457"/>
                    </a:cubicBezTo>
                    <a:cubicBezTo>
                      <a:pt x="1174605" y="46027"/>
                      <a:pt x="1161718" y="58915"/>
                      <a:pt x="1146068" y="58915"/>
                    </a:cubicBezTo>
                    <a:lnTo>
                      <a:pt x="1146068" y="58915"/>
                    </a:lnTo>
                    <a:close/>
                    <a:moveTo>
                      <a:pt x="1285069" y="58915"/>
                    </a:moveTo>
                    <a:lnTo>
                      <a:pt x="1283229" y="58915"/>
                    </a:lnTo>
                    <a:cubicBezTo>
                      <a:pt x="1244567" y="58915"/>
                      <a:pt x="1244567" y="920"/>
                      <a:pt x="1283229" y="920"/>
                    </a:cubicBezTo>
                    <a:lnTo>
                      <a:pt x="1285069" y="920"/>
                    </a:lnTo>
                    <a:cubicBezTo>
                      <a:pt x="1323733" y="920"/>
                      <a:pt x="1323733" y="58915"/>
                      <a:pt x="1285069" y="58915"/>
                    </a:cubicBezTo>
                    <a:lnTo>
                      <a:pt x="1285069" y="58915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grpSp>
            <p:nvGrpSpPr>
              <p:cNvPr id="55" name="Graphic 1">
                <a:extLst>
                  <a:ext uri="{FF2B5EF4-FFF2-40B4-BE49-F238E27FC236}">
                    <a16:creationId xmlns:a16="http://schemas.microsoft.com/office/drawing/2014/main" id="{AEEDF4ED-2489-43D4-95AE-FC56B6F60992}"/>
                  </a:ext>
                </a:extLst>
              </p:cNvPr>
              <p:cNvGrpSpPr/>
              <p:nvPr/>
            </p:nvGrpSpPr>
            <p:grpSpPr>
              <a:xfrm>
                <a:off x="4770512" y="3141095"/>
                <a:ext cx="2139296" cy="1528070"/>
                <a:chOff x="8168332" y="6722680"/>
                <a:chExt cx="4278654" cy="3056183"/>
              </a:xfrm>
              <a:solidFill>
                <a:srgbClr val="5C9EBC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E34E7706-6BE0-44A5-BE4A-7BAAFC7535C3}"/>
                    </a:ext>
                  </a:extLst>
                </p:cNvPr>
                <p:cNvSpPr/>
                <p:nvPr/>
              </p:nvSpPr>
              <p:spPr>
                <a:xfrm>
                  <a:off x="8168332" y="6722680"/>
                  <a:ext cx="4278654" cy="3056183"/>
                </a:xfrm>
                <a:custGeom>
                  <a:avLst/>
                  <a:gdLst>
                    <a:gd name="connsiteX0" fmla="*/ 3948183 w 4278654"/>
                    <a:gd name="connsiteY0" fmla="*/ 3056183 h 3056183"/>
                    <a:gd name="connsiteX1" fmla="*/ 709734 w 4278654"/>
                    <a:gd name="connsiteY1" fmla="*/ 3056183 h 3056183"/>
                    <a:gd name="connsiteX2" fmla="*/ 379261 w 4278654"/>
                    <a:gd name="connsiteY2" fmla="*/ 2725710 h 3056183"/>
                    <a:gd name="connsiteX3" fmla="*/ 379261 w 4278654"/>
                    <a:gd name="connsiteY3" fmla="*/ 1907353 h 3056183"/>
                    <a:gd name="connsiteX4" fmla="*/ 0 w 4278654"/>
                    <a:gd name="connsiteY4" fmla="*/ 1528091 h 3056183"/>
                    <a:gd name="connsiteX5" fmla="*/ 379261 w 4278654"/>
                    <a:gd name="connsiteY5" fmla="*/ 1148830 h 3056183"/>
                    <a:gd name="connsiteX6" fmla="*/ 379261 w 4278654"/>
                    <a:gd name="connsiteY6" fmla="*/ 330473 h 3056183"/>
                    <a:gd name="connsiteX7" fmla="*/ 709734 w 4278654"/>
                    <a:gd name="connsiteY7" fmla="*/ 0 h 3056183"/>
                    <a:gd name="connsiteX8" fmla="*/ 3948183 w 4278654"/>
                    <a:gd name="connsiteY8" fmla="*/ 0 h 3056183"/>
                    <a:gd name="connsiteX9" fmla="*/ 4278655 w 4278654"/>
                    <a:gd name="connsiteY9" fmla="*/ 330473 h 3056183"/>
                    <a:gd name="connsiteX10" fmla="*/ 4278655 w 4278654"/>
                    <a:gd name="connsiteY10" fmla="*/ 2725710 h 3056183"/>
                    <a:gd name="connsiteX11" fmla="*/ 3948183 w 4278654"/>
                    <a:gd name="connsiteY11" fmla="*/ 3056183 h 3056183"/>
                    <a:gd name="connsiteX12" fmla="*/ 3948183 w 4278654"/>
                    <a:gd name="connsiteY12" fmla="*/ 3056183 h 3056183"/>
                    <a:gd name="connsiteX13" fmla="*/ 709734 w 4278654"/>
                    <a:gd name="connsiteY13" fmla="*/ 2875757 h 3056183"/>
                    <a:gd name="connsiteX14" fmla="*/ 3948183 w 4278654"/>
                    <a:gd name="connsiteY14" fmla="*/ 2875757 h 3056183"/>
                    <a:gd name="connsiteX15" fmla="*/ 4099150 w 4278654"/>
                    <a:gd name="connsiteY15" fmla="*/ 2724790 h 3056183"/>
                    <a:gd name="connsiteX16" fmla="*/ 4099150 w 4278654"/>
                    <a:gd name="connsiteY16" fmla="*/ 329552 h 3056183"/>
                    <a:gd name="connsiteX17" fmla="*/ 3948183 w 4278654"/>
                    <a:gd name="connsiteY17" fmla="*/ 178584 h 3056183"/>
                    <a:gd name="connsiteX18" fmla="*/ 709734 w 4278654"/>
                    <a:gd name="connsiteY18" fmla="*/ 178584 h 3056183"/>
                    <a:gd name="connsiteX19" fmla="*/ 558765 w 4278654"/>
                    <a:gd name="connsiteY19" fmla="*/ 329552 h 3056183"/>
                    <a:gd name="connsiteX20" fmla="*/ 558765 w 4278654"/>
                    <a:gd name="connsiteY20" fmla="*/ 1222473 h 3056183"/>
                    <a:gd name="connsiteX21" fmla="*/ 254068 w 4278654"/>
                    <a:gd name="connsiteY21" fmla="*/ 1527171 h 3056183"/>
                    <a:gd name="connsiteX22" fmla="*/ 558765 w 4278654"/>
                    <a:gd name="connsiteY22" fmla="*/ 1831869 h 3056183"/>
                    <a:gd name="connsiteX23" fmla="*/ 558765 w 4278654"/>
                    <a:gd name="connsiteY23" fmla="*/ 2724790 h 3056183"/>
                    <a:gd name="connsiteX24" fmla="*/ 709734 w 4278654"/>
                    <a:gd name="connsiteY24" fmla="*/ 2875757 h 3056183"/>
                    <a:gd name="connsiteX25" fmla="*/ 709734 w 4278654"/>
                    <a:gd name="connsiteY25" fmla="*/ 2875757 h 3056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278654" h="3056183">
                      <a:moveTo>
                        <a:pt x="3948183" y="3056183"/>
                      </a:moveTo>
                      <a:lnTo>
                        <a:pt x="709734" y="3056183"/>
                      </a:lnTo>
                      <a:cubicBezTo>
                        <a:pt x="527468" y="3056183"/>
                        <a:pt x="379261" y="2907976"/>
                        <a:pt x="379261" y="2725710"/>
                      </a:cubicBezTo>
                      <a:lnTo>
                        <a:pt x="379261" y="1907353"/>
                      </a:lnTo>
                      <a:lnTo>
                        <a:pt x="0" y="1528091"/>
                      </a:lnTo>
                      <a:lnTo>
                        <a:pt x="379261" y="1148830"/>
                      </a:lnTo>
                      <a:lnTo>
                        <a:pt x="379261" y="330473"/>
                      </a:lnTo>
                      <a:cubicBezTo>
                        <a:pt x="379261" y="148207"/>
                        <a:pt x="528388" y="0"/>
                        <a:pt x="709734" y="0"/>
                      </a:cubicBezTo>
                      <a:lnTo>
                        <a:pt x="3948183" y="0"/>
                      </a:lnTo>
                      <a:cubicBezTo>
                        <a:pt x="4130449" y="0"/>
                        <a:pt x="4278655" y="148207"/>
                        <a:pt x="4278655" y="330473"/>
                      </a:cubicBezTo>
                      <a:lnTo>
                        <a:pt x="4278655" y="2725710"/>
                      </a:lnTo>
                      <a:cubicBezTo>
                        <a:pt x="4278655" y="2907976"/>
                        <a:pt x="4130449" y="3056183"/>
                        <a:pt x="3948183" y="3056183"/>
                      </a:cubicBezTo>
                      <a:lnTo>
                        <a:pt x="3948183" y="3056183"/>
                      </a:lnTo>
                      <a:close/>
                      <a:moveTo>
                        <a:pt x="709734" y="2875757"/>
                      </a:moveTo>
                      <a:lnTo>
                        <a:pt x="3948183" y="2875757"/>
                      </a:lnTo>
                      <a:cubicBezTo>
                        <a:pt x="4031031" y="2875757"/>
                        <a:pt x="4099150" y="2807638"/>
                        <a:pt x="4099150" y="2724790"/>
                      </a:cubicBezTo>
                      <a:lnTo>
                        <a:pt x="4099150" y="329552"/>
                      </a:lnTo>
                      <a:cubicBezTo>
                        <a:pt x="4099150" y="246704"/>
                        <a:pt x="4031031" y="178584"/>
                        <a:pt x="3948183" y="178584"/>
                      </a:cubicBezTo>
                      <a:lnTo>
                        <a:pt x="709734" y="178584"/>
                      </a:lnTo>
                      <a:cubicBezTo>
                        <a:pt x="626885" y="178584"/>
                        <a:pt x="558765" y="246704"/>
                        <a:pt x="558765" y="329552"/>
                      </a:cubicBezTo>
                      <a:lnTo>
                        <a:pt x="558765" y="1222473"/>
                      </a:lnTo>
                      <a:lnTo>
                        <a:pt x="254068" y="1527171"/>
                      </a:lnTo>
                      <a:lnTo>
                        <a:pt x="558765" y="1831869"/>
                      </a:lnTo>
                      <a:lnTo>
                        <a:pt x="558765" y="2724790"/>
                      </a:lnTo>
                      <a:cubicBezTo>
                        <a:pt x="559686" y="2808559"/>
                        <a:pt x="626885" y="2875757"/>
                        <a:pt x="709734" y="2875757"/>
                      </a:cubicBezTo>
                      <a:lnTo>
                        <a:pt x="709734" y="2875757"/>
                      </a:lnTo>
                      <a:close/>
                    </a:path>
                  </a:pathLst>
                </a:custGeom>
                <a:solidFill>
                  <a:srgbClr val="5C9EBC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44B57CD7-2858-4F89-AB33-F7F99FD62CC7}"/>
                    </a:ext>
                  </a:extLst>
                </p:cNvPr>
                <p:cNvSpPr/>
                <p:nvPr/>
              </p:nvSpPr>
              <p:spPr>
                <a:xfrm>
                  <a:off x="8479373" y="6902185"/>
                  <a:ext cx="2772656" cy="2697174"/>
                </a:xfrm>
                <a:custGeom>
                  <a:avLst/>
                  <a:gdLst>
                    <a:gd name="connsiteX0" fmla="*/ 2772657 w 2772656"/>
                    <a:gd name="connsiteY0" fmla="*/ 0 h 2697173"/>
                    <a:gd name="connsiteX1" fmla="*/ 2772657 w 2772656"/>
                    <a:gd name="connsiteY1" fmla="*/ 2697174 h 2697173"/>
                    <a:gd name="connsiteX2" fmla="*/ 455666 w 2772656"/>
                    <a:gd name="connsiteY2" fmla="*/ 2697174 h 2697173"/>
                    <a:gd name="connsiteX3" fmla="*/ 304698 w 2772656"/>
                    <a:gd name="connsiteY3" fmla="*/ 2546206 h 2697173"/>
                    <a:gd name="connsiteX4" fmla="*/ 304698 w 2772656"/>
                    <a:gd name="connsiteY4" fmla="*/ 1653285 h 2697173"/>
                    <a:gd name="connsiteX5" fmla="*/ 0 w 2772656"/>
                    <a:gd name="connsiteY5" fmla="*/ 1348587 h 2697173"/>
                    <a:gd name="connsiteX6" fmla="*/ 304698 w 2772656"/>
                    <a:gd name="connsiteY6" fmla="*/ 1043889 h 2697173"/>
                    <a:gd name="connsiteX7" fmla="*/ 304698 w 2772656"/>
                    <a:gd name="connsiteY7" fmla="*/ 150968 h 2697173"/>
                    <a:gd name="connsiteX8" fmla="*/ 455666 w 2772656"/>
                    <a:gd name="connsiteY8" fmla="*/ 0 h 2697173"/>
                    <a:gd name="connsiteX9" fmla="*/ 2772657 w 2772656"/>
                    <a:gd name="connsiteY9" fmla="*/ 0 h 2697173"/>
                    <a:gd name="connsiteX10" fmla="*/ 2772657 w 2772656"/>
                    <a:gd name="connsiteY10" fmla="*/ 0 h 26971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72656" h="2697173">
                      <a:moveTo>
                        <a:pt x="2772657" y="0"/>
                      </a:moveTo>
                      <a:lnTo>
                        <a:pt x="2772657" y="2697174"/>
                      </a:lnTo>
                      <a:lnTo>
                        <a:pt x="455666" y="2697174"/>
                      </a:lnTo>
                      <a:cubicBezTo>
                        <a:pt x="372817" y="2697174"/>
                        <a:pt x="304698" y="2629054"/>
                        <a:pt x="304698" y="2546206"/>
                      </a:cubicBezTo>
                      <a:lnTo>
                        <a:pt x="304698" y="1653285"/>
                      </a:lnTo>
                      <a:lnTo>
                        <a:pt x="0" y="1348587"/>
                      </a:lnTo>
                      <a:lnTo>
                        <a:pt x="304698" y="1043889"/>
                      </a:lnTo>
                      <a:lnTo>
                        <a:pt x="304698" y="150968"/>
                      </a:lnTo>
                      <a:cubicBezTo>
                        <a:pt x="304698" y="68120"/>
                        <a:pt x="372817" y="0"/>
                        <a:pt x="455666" y="0"/>
                      </a:cubicBezTo>
                      <a:lnTo>
                        <a:pt x="2772657" y="0"/>
                      </a:lnTo>
                      <a:lnTo>
                        <a:pt x="2772657" y="0"/>
                      </a:lnTo>
                      <a:close/>
                    </a:path>
                  </a:pathLst>
                </a:custGeom>
                <a:solidFill>
                  <a:srgbClr val="5C9EBC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 dirty="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</p:grp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FD2ABA7-0983-4C98-8037-A18E281A49F2}"/>
                  </a:ext>
                </a:extLst>
              </p:cNvPr>
              <p:cNvSpPr/>
              <p:nvPr/>
            </p:nvSpPr>
            <p:spPr>
              <a:xfrm>
                <a:off x="5302230" y="3639099"/>
                <a:ext cx="657138" cy="29457"/>
              </a:xfrm>
              <a:custGeom>
                <a:avLst/>
                <a:gdLst>
                  <a:gd name="connsiteX0" fmla="*/ 1282999 w 1314295"/>
                  <a:gd name="connsiteY0" fmla="*/ 58915 h 58914"/>
                  <a:gd name="connsiteX1" fmla="*/ 1284839 w 1314295"/>
                  <a:gd name="connsiteY1" fmla="*/ 58915 h 58914"/>
                  <a:gd name="connsiteX2" fmla="*/ 1314296 w 1314295"/>
                  <a:gd name="connsiteY2" fmla="*/ 29457 h 58914"/>
                  <a:gd name="connsiteX3" fmla="*/ 1284839 w 1314295"/>
                  <a:gd name="connsiteY3" fmla="*/ 0 h 58914"/>
                  <a:gd name="connsiteX4" fmla="*/ 1282999 w 1314295"/>
                  <a:gd name="connsiteY4" fmla="*/ 0 h 58914"/>
                  <a:gd name="connsiteX5" fmla="*/ 1253541 w 1314295"/>
                  <a:gd name="connsiteY5" fmla="*/ 29457 h 58914"/>
                  <a:gd name="connsiteX6" fmla="*/ 1282999 w 1314295"/>
                  <a:gd name="connsiteY6" fmla="*/ 58915 h 58914"/>
                  <a:gd name="connsiteX7" fmla="*/ 1282999 w 1314295"/>
                  <a:gd name="connsiteY7" fmla="*/ 58915 h 58914"/>
                  <a:gd name="connsiteX8" fmla="*/ 1143997 w 1314295"/>
                  <a:gd name="connsiteY8" fmla="*/ 58915 h 58914"/>
                  <a:gd name="connsiteX9" fmla="*/ 1145838 w 1314295"/>
                  <a:gd name="connsiteY9" fmla="*/ 58915 h 58914"/>
                  <a:gd name="connsiteX10" fmla="*/ 1175295 w 1314295"/>
                  <a:gd name="connsiteY10" fmla="*/ 29457 h 58914"/>
                  <a:gd name="connsiteX11" fmla="*/ 1145838 w 1314295"/>
                  <a:gd name="connsiteY11" fmla="*/ 0 h 58914"/>
                  <a:gd name="connsiteX12" fmla="*/ 1143997 w 1314295"/>
                  <a:gd name="connsiteY12" fmla="*/ 0 h 58914"/>
                  <a:gd name="connsiteX13" fmla="*/ 1114540 w 1314295"/>
                  <a:gd name="connsiteY13" fmla="*/ 29457 h 58914"/>
                  <a:gd name="connsiteX14" fmla="*/ 1143997 w 1314295"/>
                  <a:gd name="connsiteY14" fmla="*/ 58915 h 58914"/>
                  <a:gd name="connsiteX15" fmla="*/ 1143997 w 1314295"/>
                  <a:gd name="connsiteY15" fmla="*/ 58915 h 58914"/>
                  <a:gd name="connsiteX16" fmla="*/ 1004075 w 1314295"/>
                  <a:gd name="connsiteY16" fmla="*/ 58915 h 58914"/>
                  <a:gd name="connsiteX17" fmla="*/ 1005916 w 1314295"/>
                  <a:gd name="connsiteY17" fmla="*/ 58915 h 58914"/>
                  <a:gd name="connsiteX18" fmla="*/ 1035374 w 1314295"/>
                  <a:gd name="connsiteY18" fmla="*/ 29457 h 58914"/>
                  <a:gd name="connsiteX19" fmla="*/ 1005916 w 1314295"/>
                  <a:gd name="connsiteY19" fmla="*/ 0 h 58914"/>
                  <a:gd name="connsiteX20" fmla="*/ 1004075 w 1314295"/>
                  <a:gd name="connsiteY20" fmla="*/ 0 h 58914"/>
                  <a:gd name="connsiteX21" fmla="*/ 974619 w 1314295"/>
                  <a:gd name="connsiteY21" fmla="*/ 29457 h 58914"/>
                  <a:gd name="connsiteX22" fmla="*/ 1004075 w 1314295"/>
                  <a:gd name="connsiteY22" fmla="*/ 58915 h 58914"/>
                  <a:gd name="connsiteX23" fmla="*/ 1004075 w 1314295"/>
                  <a:gd name="connsiteY23" fmla="*/ 58915 h 58914"/>
                  <a:gd name="connsiteX24" fmla="*/ 865075 w 1314295"/>
                  <a:gd name="connsiteY24" fmla="*/ 58915 h 58914"/>
                  <a:gd name="connsiteX25" fmla="*/ 866915 w 1314295"/>
                  <a:gd name="connsiteY25" fmla="*/ 58915 h 58914"/>
                  <a:gd name="connsiteX26" fmla="*/ 896373 w 1314295"/>
                  <a:gd name="connsiteY26" fmla="*/ 29457 h 58914"/>
                  <a:gd name="connsiteX27" fmla="*/ 866915 w 1314295"/>
                  <a:gd name="connsiteY27" fmla="*/ 0 h 58914"/>
                  <a:gd name="connsiteX28" fmla="*/ 865075 w 1314295"/>
                  <a:gd name="connsiteY28" fmla="*/ 0 h 58914"/>
                  <a:gd name="connsiteX29" fmla="*/ 835617 w 1314295"/>
                  <a:gd name="connsiteY29" fmla="*/ 29457 h 58914"/>
                  <a:gd name="connsiteX30" fmla="*/ 865075 w 1314295"/>
                  <a:gd name="connsiteY30" fmla="*/ 58915 h 58914"/>
                  <a:gd name="connsiteX31" fmla="*/ 865075 w 1314295"/>
                  <a:gd name="connsiteY31" fmla="*/ 58915 h 58914"/>
                  <a:gd name="connsiteX32" fmla="*/ 725152 w 1314295"/>
                  <a:gd name="connsiteY32" fmla="*/ 58915 h 58914"/>
                  <a:gd name="connsiteX33" fmla="*/ 726994 w 1314295"/>
                  <a:gd name="connsiteY33" fmla="*/ 58915 h 58914"/>
                  <a:gd name="connsiteX34" fmla="*/ 756451 w 1314295"/>
                  <a:gd name="connsiteY34" fmla="*/ 29457 h 58914"/>
                  <a:gd name="connsiteX35" fmla="*/ 726994 w 1314295"/>
                  <a:gd name="connsiteY35" fmla="*/ 0 h 58914"/>
                  <a:gd name="connsiteX36" fmla="*/ 725152 w 1314295"/>
                  <a:gd name="connsiteY36" fmla="*/ 0 h 58914"/>
                  <a:gd name="connsiteX37" fmla="*/ 695696 w 1314295"/>
                  <a:gd name="connsiteY37" fmla="*/ 29457 h 58914"/>
                  <a:gd name="connsiteX38" fmla="*/ 725152 w 1314295"/>
                  <a:gd name="connsiteY38" fmla="*/ 58915 h 58914"/>
                  <a:gd name="connsiteX39" fmla="*/ 725152 w 1314295"/>
                  <a:gd name="connsiteY39" fmla="*/ 58915 h 58914"/>
                  <a:gd name="connsiteX40" fmla="*/ 586152 w 1314295"/>
                  <a:gd name="connsiteY40" fmla="*/ 58915 h 58914"/>
                  <a:gd name="connsiteX41" fmla="*/ 587993 w 1314295"/>
                  <a:gd name="connsiteY41" fmla="*/ 58915 h 58914"/>
                  <a:gd name="connsiteX42" fmla="*/ 617450 w 1314295"/>
                  <a:gd name="connsiteY42" fmla="*/ 29457 h 58914"/>
                  <a:gd name="connsiteX43" fmla="*/ 587993 w 1314295"/>
                  <a:gd name="connsiteY43" fmla="*/ 0 h 58914"/>
                  <a:gd name="connsiteX44" fmla="*/ 586152 w 1314295"/>
                  <a:gd name="connsiteY44" fmla="*/ 0 h 58914"/>
                  <a:gd name="connsiteX45" fmla="*/ 556695 w 1314295"/>
                  <a:gd name="connsiteY45" fmla="*/ 29457 h 58914"/>
                  <a:gd name="connsiteX46" fmla="*/ 586152 w 1314295"/>
                  <a:gd name="connsiteY46" fmla="*/ 58915 h 58914"/>
                  <a:gd name="connsiteX47" fmla="*/ 586152 w 1314295"/>
                  <a:gd name="connsiteY47" fmla="*/ 58915 h 58914"/>
                  <a:gd name="connsiteX48" fmla="*/ 447151 w 1314295"/>
                  <a:gd name="connsiteY48" fmla="*/ 58915 h 58914"/>
                  <a:gd name="connsiteX49" fmla="*/ 448991 w 1314295"/>
                  <a:gd name="connsiteY49" fmla="*/ 58915 h 58914"/>
                  <a:gd name="connsiteX50" fmla="*/ 478449 w 1314295"/>
                  <a:gd name="connsiteY50" fmla="*/ 29457 h 58914"/>
                  <a:gd name="connsiteX51" fmla="*/ 448991 w 1314295"/>
                  <a:gd name="connsiteY51" fmla="*/ 0 h 58914"/>
                  <a:gd name="connsiteX52" fmla="*/ 447151 w 1314295"/>
                  <a:gd name="connsiteY52" fmla="*/ 0 h 58914"/>
                  <a:gd name="connsiteX53" fmla="*/ 417694 w 1314295"/>
                  <a:gd name="connsiteY53" fmla="*/ 29457 h 58914"/>
                  <a:gd name="connsiteX54" fmla="*/ 447151 w 1314295"/>
                  <a:gd name="connsiteY54" fmla="*/ 58915 h 58914"/>
                  <a:gd name="connsiteX55" fmla="*/ 447151 w 1314295"/>
                  <a:gd name="connsiteY55" fmla="*/ 58915 h 58914"/>
                  <a:gd name="connsiteX56" fmla="*/ 307229 w 1314295"/>
                  <a:gd name="connsiteY56" fmla="*/ 58915 h 58914"/>
                  <a:gd name="connsiteX57" fmla="*/ 309070 w 1314295"/>
                  <a:gd name="connsiteY57" fmla="*/ 58915 h 58914"/>
                  <a:gd name="connsiteX58" fmla="*/ 338527 w 1314295"/>
                  <a:gd name="connsiteY58" fmla="*/ 29457 h 58914"/>
                  <a:gd name="connsiteX59" fmla="*/ 309070 w 1314295"/>
                  <a:gd name="connsiteY59" fmla="*/ 0 h 58914"/>
                  <a:gd name="connsiteX60" fmla="*/ 307229 w 1314295"/>
                  <a:gd name="connsiteY60" fmla="*/ 0 h 58914"/>
                  <a:gd name="connsiteX61" fmla="*/ 277772 w 1314295"/>
                  <a:gd name="connsiteY61" fmla="*/ 29457 h 58914"/>
                  <a:gd name="connsiteX62" fmla="*/ 307229 w 1314295"/>
                  <a:gd name="connsiteY62" fmla="*/ 58915 h 58914"/>
                  <a:gd name="connsiteX63" fmla="*/ 307229 w 1314295"/>
                  <a:gd name="connsiteY63" fmla="*/ 58915 h 58914"/>
                  <a:gd name="connsiteX64" fmla="*/ 168228 w 1314295"/>
                  <a:gd name="connsiteY64" fmla="*/ 58915 h 58914"/>
                  <a:gd name="connsiteX65" fmla="*/ 170069 w 1314295"/>
                  <a:gd name="connsiteY65" fmla="*/ 58915 h 58914"/>
                  <a:gd name="connsiteX66" fmla="*/ 199526 w 1314295"/>
                  <a:gd name="connsiteY66" fmla="*/ 29457 h 58914"/>
                  <a:gd name="connsiteX67" fmla="*/ 170069 w 1314295"/>
                  <a:gd name="connsiteY67" fmla="*/ 0 h 58914"/>
                  <a:gd name="connsiteX68" fmla="*/ 168228 w 1314295"/>
                  <a:gd name="connsiteY68" fmla="*/ 0 h 58914"/>
                  <a:gd name="connsiteX69" fmla="*/ 138771 w 1314295"/>
                  <a:gd name="connsiteY69" fmla="*/ 29457 h 58914"/>
                  <a:gd name="connsiteX70" fmla="*/ 168228 w 1314295"/>
                  <a:gd name="connsiteY70" fmla="*/ 58915 h 58914"/>
                  <a:gd name="connsiteX71" fmla="*/ 168228 w 1314295"/>
                  <a:gd name="connsiteY71" fmla="*/ 58915 h 58914"/>
                  <a:gd name="connsiteX72" fmla="*/ 28306 w 1314295"/>
                  <a:gd name="connsiteY72" fmla="*/ 58915 h 58914"/>
                  <a:gd name="connsiteX73" fmla="*/ 30148 w 1314295"/>
                  <a:gd name="connsiteY73" fmla="*/ 58915 h 58914"/>
                  <a:gd name="connsiteX74" fmla="*/ 30148 w 1314295"/>
                  <a:gd name="connsiteY74" fmla="*/ 920 h 58914"/>
                  <a:gd name="connsiteX75" fmla="*/ 28306 w 1314295"/>
                  <a:gd name="connsiteY75" fmla="*/ 920 h 58914"/>
                  <a:gd name="connsiteX76" fmla="*/ 28306 w 1314295"/>
                  <a:gd name="connsiteY76" fmla="*/ 58915 h 58914"/>
                  <a:gd name="connsiteX77" fmla="*/ 28306 w 1314295"/>
                  <a:gd name="connsiteY77" fmla="*/ 58915 h 5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14295" h="58914">
                    <a:moveTo>
                      <a:pt x="1282999" y="58915"/>
                    </a:moveTo>
                    <a:lnTo>
                      <a:pt x="1284839" y="58915"/>
                    </a:lnTo>
                    <a:cubicBezTo>
                      <a:pt x="1300488" y="58915"/>
                      <a:pt x="1314296" y="46027"/>
                      <a:pt x="1314296" y="29457"/>
                    </a:cubicBezTo>
                    <a:cubicBezTo>
                      <a:pt x="1314296" y="12888"/>
                      <a:pt x="1301409" y="0"/>
                      <a:pt x="1284839" y="0"/>
                    </a:cubicBezTo>
                    <a:lnTo>
                      <a:pt x="1282999" y="0"/>
                    </a:lnTo>
                    <a:cubicBezTo>
                      <a:pt x="1267349" y="0"/>
                      <a:pt x="1253541" y="12888"/>
                      <a:pt x="1253541" y="29457"/>
                    </a:cubicBezTo>
                    <a:cubicBezTo>
                      <a:pt x="1253541" y="45107"/>
                      <a:pt x="1266429" y="58915"/>
                      <a:pt x="1282999" y="58915"/>
                    </a:cubicBezTo>
                    <a:lnTo>
                      <a:pt x="1282999" y="58915"/>
                    </a:lnTo>
                    <a:close/>
                    <a:moveTo>
                      <a:pt x="1143997" y="58915"/>
                    </a:moveTo>
                    <a:lnTo>
                      <a:pt x="1145838" y="58915"/>
                    </a:lnTo>
                    <a:cubicBezTo>
                      <a:pt x="1161487" y="58915"/>
                      <a:pt x="1175295" y="46027"/>
                      <a:pt x="1175295" y="29457"/>
                    </a:cubicBezTo>
                    <a:cubicBezTo>
                      <a:pt x="1175295" y="12888"/>
                      <a:pt x="1162407" y="0"/>
                      <a:pt x="1145838" y="0"/>
                    </a:cubicBezTo>
                    <a:lnTo>
                      <a:pt x="1143997" y="0"/>
                    </a:lnTo>
                    <a:cubicBezTo>
                      <a:pt x="1127428" y="0"/>
                      <a:pt x="1114540" y="12888"/>
                      <a:pt x="1114540" y="29457"/>
                    </a:cubicBezTo>
                    <a:cubicBezTo>
                      <a:pt x="1114540" y="45107"/>
                      <a:pt x="1127428" y="58915"/>
                      <a:pt x="1143997" y="58915"/>
                    </a:cubicBezTo>
                    <a:lnTo>
                      <a:pt x="1143997" y="58915"/>
                    </a:lnTo>
                    <a:close/>
                    <a:moveTo>
                      <a:pt x="1004075" y="58915"/>
                    </a:moveTo>
                    <a:lnTo>
                      <a:pt x="1005916" y="58915"/>
                    </a:lnTo>
                    <a:cubicBezTo>
                      <a:pt x="1022486" y="58915"/>
                      <a:pt x="1035374" y="46027"/>
                      <a:pt x="1035374" y="29457"/>
                    </a:cubicBezTo>
                    <a:cubicBezTo>
                      <a:pt x="1035374" y="12888"/>
                      <a:pt x="1022486" y="0"/>
                      <a:pt x="1005916" y="0"/>
                    </a:cubicBezTo>
                    <a:lnTo>
                      <a:pt x="1004075" y="0"/>
                    </a:lnTo>
                    <a:cubicBezTo>
                      <a:pt x="988427" y="0"/>
                      <a:pt x="974619" y="12888"/>
                      <a:pt x="974619" y="29457"/>
                    </a:cubicBezTo>
                    <a:cubicBezTo>
                      <a:pt x="975539" y="45107"/>
                      <a:pt x="988427" y="58915"/>
                      <a:pt x="1004075" y="58915"/>
                    </a:cubicBezTo>
                    <a:lnTo>
                      <a:pt x="1004075" y="58915"/>
                    </a:lnTo>
                    <a:close/>
                    <a:moveTo>
                      <a:pt x="865075" y="58915"/>
                    </a:moveTo>
                    <a:lnTo>
                      <a:pt x="866915" y="58915"/>
                    </a:lnTo>
                    <a:cubicBezTo>
                      <a:pt x="882565" y="58915"/>
                      <a:pt x="896373" y="46027"/>
                      <a:pt x="896373" y="29457"/>
                    </a:cubicBezTo>
                    <a:cubicBezTo>
                      <a:pt x="896373" y="12888"/>
                      <a:pt x="883485" y="0"/>
                      <a:pt x="866915" y="0"/>
                    </a:cubicBezTo>
                    <a:lnTo>
                      <a:pt x="865075" y="0"/>
                    </a:lnTo>
                    <a:cubicBezTo>
                      <a:pt x="849425" y="0"/>
                      <a:pt x="835617" y="12888"/>
                      <a:pt x="835617" y="29457"/>
                    </a:cubicBezTo>
                    <a:cubicBezTo>
                      <a:pt x="835617" y="45107"/>
                      <a:pt x="848505" y="58915"/>
                      <a:pt x="865075" y="58915"/>
                    </a:cubicBezTo>
                    <a:lnTo>
                      <a:pt x="865075" y="58915"/>
                    </a:lnTo>
                    <a:close/>
                    <a:moveTo>
                      <a:pt x="725152" y="58915"/>
                    </a:moveTo>
                    <a:lnTo>
                      <a:pt x="726994" y="58915"/>
                    </a:lnTo>
                    <a:cubicBezTo>
                      <a:pt x="742643" y="58915"/>
                      <a:pt x="756451" y="46027"/>
                      <a:pt x="756451" y="29457"/>
                    </a:cubicBezTo>
                    <a:cubicBezTo>
                      <a:pt x="756451" y="12888"/>
                      <a:pt x="743563" y="0"/>
                      <a:pt x="726994" y="0"/>
                    </a:cubicBezTo>
                    <a:lnTo>
                      <a:pt x="725152" y="0"/>
                    </a:lnTo>
                    <a:cubicBezTo>
                      <a:pt x="709504" y="0"/>
                      <a:pt x="695696" y="12888"/>
                      <a:pt x="695696" y="29457"/>
                    </a:cubicBezTo>
                    <a:cubicBezTo>
                      <a:pt x="696616" y="45107"/>
                      <a:pt x="709504" y="58915"/>
                      <a:pt x="725152" y="58915"/>
                    </a:cubicBezTo>
                    <a:lnTo>
                      <a:pt x="725152" y="58915"/>
                    </a:lnTo>
                    <a:close/>
                    <a:moveTo>
                      <a:pt x="586152" y="58915"/>
                    </a:moveTo>
                    <a:lnTo>
                      <a:pt x="587993" y="58915"/>
                    </a:lnTo>
                    <a:cubicBezTo>
                      <a:pt x="603642" y="58915"/>
                      <a:pt x="617450" y="46027"/>
                      <a:pt x="617450" y="29457"/>
                    </a:cubicBezTo>
                    <a:cubicBezTo>
                      <a:pt x="617450" y="12888"/>
                      <a:pt x="604562" y="0"/>
                      <a:pt x="587993" y="0"/>
                    </a:cubicBezTo>
                    <a:lnTo>
                      <a:pt x="586152" y="0"/>
                    </a:lnTo>
                    <a:cubicBezTo>
                      <a:pt x="570503" y="0"/>
                      <a:pt x="556695" y="12888"/>
                      <a:pt x="556695" y="29457"/>
                    </a:cubicBezTo>
                    <a:cubicBezTo>
                      <a:pt x="556695" y="45107"/>
                      <a:pt x="569583" y="58915"/>
                      <a:pt x="586152" y="58915"/>
                    </a:cubicBezTo>
                    <a:lnTo>
                      <a:pt x="586152" y="58915"/>
                    </a:lnTo>
                    <a:close/>
                    <a:moveTo>
                      <a:pt x="447151" y="58915"/>
                    </a:moveTo>
                    <a:lnTo>
                      <a:pt x="448991" y="58915"/>
                    </a:lnTo>
                    <a:cubicBezTo>
                      <a:pt x="465561" y="58915"/>
                      <a:pt x="478449" y="46027"/>
                      <a:pt x="478449" y="29457"/>
                    </a:cubicBezTo>
                    <a:cubicBezTo>
                      <a:pt x="478449" y="12888"/>
                      <a:pt x="465561" y="0"/>
                      <a:pt x="448991" y="0"/>
                    </a:cubicBezTo>
                    <a:lnTo>
                      <a:pt x="447151" y="0"/>
                    </a:lnTo>
                    <a:cubicBezTo>
                      <a:pt x="431502" y="0"/>
                      <a:pt x="417694" y="12888"/>
                      <a:pt x="417694" y="29457"/>
                    </a:cubicBezTo>
                    <a:cubicBezTo>
                      <a:pt x="417694" y="45107"/>
                      <a:pt x="430581" y="58915"/>
                      <a:pt x="447151" y="58915"/>
                    </a:cubicBezTo>
                    <a:lnTo>
                      <a:pt x="447151" y="58915"/>
                    </a:lnTo>
                    <a:close/>
                    <a:moveTo>
                      <a:pt x="307229" y="58915"/>
                    </a:moveTo>
                    <a:lnTo>
                      <a:pt x="309070" y="58915"/>
                    </a:lnTo>
                    <a:cubicBezTo>
                      <a:pt x="324719" y="58915"/>
                      <a:pt x="338527" y="46027"/>
                      <a:pt x="338527" y="29457"/>
                    </a:cubicBezTo>
                    <a:cubicBezTo>
                      <a:pt x="338527" y="12888"/>
                      <a:pt x="325640" y="0"/>
                      <a:pt x="309070" y="0"/>
                    </a:cubicBezTo>
                    <a:lnTo>
                      <a:pt x="307229" y="0"/>
                    </a:lnTo>
                    <a:cubicBezTo>
                      <a:pt x="291580" y="0"/>
                      <a:pt x="277772" y="12888"/>
                      <a:pt x="277772" y="29457"/>
                    </a:cubicBezTo>
                    <a:cubicBezTo>
                      <a:pt x="277772" y="45107"/>
                      <a:pt x="291580" y="58915"/>
                      <a:pt x="307229" y="58915"/>
                    </a:cubicBezTo>
                    <a:lnTo>
                      <a:pt x="307229" y="58915"/>
                    </a:lnTo>
                    <a:close/>
                    <a:moveTo>
                      <a:pt x="168228" y="58915"/>
                    </a:moveTo>
                    <a:lnTo>
                      <a:pt x="170069" y="58915"/>
                    </a:lnTo>
                    <a:cubicBezTo>
                      <a:pt x="185718" y="58915"/>
                      <a:pt x="199526" y="46027"/>
                      <a:pt x="199526" y="29457"/>
                    </a:cubicBezTo>
                    <a:cubicBezTo>
                      <a:pt x="199526" y="12888"/>
                      <a:pt x="186639" y="0"/>
                      <a:pt x="170069" y="0"/>
                    </a:cubicBezTo>
                    <a:lnTo>
                      <a:pt x="168228" y="0"/>
                    </a:lnTo>
                    <a:cubicBezTo>
                      <a:pt x="152579" y="0"/>
                      <a:pt x="138771" y="12888"/>
                      <a:pt x="138771" y="29457"/>
                    </a:cubicBezTo>
                    <a:cubicBezTo>
                      <a:pt x="138771" y="45107"/>
                      <a:pt x="151659" y="58915"/>
                      <a:pt x="168228" y="58915"/>
                    </a:cubicBezTo>
                    <a:lnTo>
                      <a:pt x="168228" y="58915"/>
                    </a:lnTo>
                    <a:close/>
                    <a:moveTo>
                      <a:pt x="28306" y="58915"/>
                    </a:moveTo>
                    <a:lnTo>
                      <a:pt x="30148" y="58915"/>
                    </a:lnTo>
                    <a:cubicBezTo>
                      <a:pt x="68810" y="58915"/>
                      <a:pt x="68810" y="920"/>
                      <a:pt x="30148" y="920"/>
                    </a:cubicBezTo>
                    <a:lnTo>
                      <a:pt x="28306" y="920"/>
                    </a:lnTo>
                    <a:cubicBezTo>
                      <a:pt x="-9435" y="0"/>
                      <a:pt x="-9435" y="58915"/>
                      <a:pt x="28306" y="58915"/>
                    </a:cubicBezTo>
                    <a:lnTo>
                      <a:pt x="28306" y="58915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C6398D6-8FF1-47A9-9FE5-39000598695A}"/>
                  </a:ext>
                </a:extLst>
              </p:cNvPr>
              <p:cNvSpPr/>
              <p:nvPr/>
            </p:nvSpPr>
            <p:spPr>
              <a:xfrm>
                <a:off x="6494653" y="4236518"/>
                <a:ext cx="2139297" cy="1528070"/>
              </a:xfrm>
              <a:custGeom>
                <a:avLst/>
                <a:gdLst>
                  <a:gd name="connsiteX0" fmla="*/ 329553 w 4278655"/>
                  <a:gd name="connsiteY0" fmla="*/ 2876679 h 3056183"/>
                  <a:gd name="connsiteX1" fmla="*/ 3568001 w 4278655"/>
                  <a:gd name="connsiteY1" fmla="*/ 2876679 h 3056183"/>
                  <a:gd name="connsiteX2" fmla="*/ 3718969 w 4278655"/>
                  <a:gd name="connsiteY2" fmla="*/ 2725710 h 3056183"/>
                  <a:gd name="connsiteX3" fmla="*/ 3718969 w 4278655"/>
                  <a:gd name="connsiteY3" fmla="*/ 1832789 h 3056183"/>
                  <a:gd name="connsiteX4" fmla="*/ 4023667 w 4278655"/>
                  <a:gd name="connsiteY4" fmla="*/ 1528092 h 3056183"/>
                  <a:gd name="connsiteX5" fmla="*/ 3718969 w 4278655"/>
                  <a:gd name="connsiteY5" fmla="*/ 1223393 h 3056183"/>
                  <a:gd name="connsiteX6" fmla="*/ 3718969 w 4278655"/>
                  <a:gd name="connsiteY6" fmla="*/ 330473 h 3056183"/>
                  <a:gd name="connsiteX7" fmla="*/ 3568001 w 4278655"/>
                  <a:gd name="connsiteY7" fmla="*/ 179505 h 3056183"/>
                  <a:gd name="connsiteX8" fmla="*/ 329553 w 4278655"/>
                  <a:gd name="connsiteY8" fmla="*/ 179505 h 3056183"/>
                  <a:gd name="connsiteX9" fmla="*/ 178584 w 4278655"/>
                  <a:gd name="connsiteY9" fmla="*/ 330473 h 3056183"/>
                  <a:gd name="connsiteX10" fmla="*/ 178584 w 4278655"/>
                  <a:gd name="connsiteY10" fmla="*/ 2725710 h 3056183"/>
                  <a:gd name="connsiteX11" fmla="*/ 329553 w 4278655"/>
                  <a:gd name="connsiteY11" fmla="*/ 2876679 h 3056183"/>
                  <a:gd name="connsiteX12" fmla="*/ 329553 w 4278655"/>
                  <a:gd name="connsiteY12" fmla="*/ 2876679 h 3056183"/>
                  <a:gd name="connsiteX13" fmla="*/ 3568921 w 4278655"/>
                  <a:gd name="connsiteY13" fmla="*/ 3056183 h 3056183"/>
                  <a:gd name="connsiteX14" fmla="*/ 330473 w 4278655"/>
                  <a:gd name="connsiteY14" fmla="*/ 3056183 h 3056183"/>
                  <a:gd name="connsiteX15" fmla="*/ 0 w 4278655"/>
                  <a:gd name="connsiteY15" fmla="*/ 2725710 h 3056183"/>
                  <a:gd name="connsiteX16" fmla="*/ 0 w 4278655"/>
                  <a:gd name="connsiteY16" fmla="*/ 330473 h 3056183"/>
                  <a:gd name="connsiteX17" fmla="*/ 330473 w 4278655"/>
                  <a:gd name="connsiteY17" fmla="*/ 0 h 3056183"/>
                  <a:gd name="connsiteX18" fmla="*/ 3568921 w 4278655"/>
                  <a:gd name="connsiteY18" fmla="*/ 0 h 3056183"/>
                  <a:gd name="connsiteX19" fmla="*/ 3899394 w 4278655"/>
                  <a:gd name="connsiteY19" fmla="*/ 330473 h 3056183"/>
                  <a:gd name="connsiteX20" fmla="*/ 3899394 w 4278655"/>
                  <a:gd name="connsiteY20" fmla="*/ 1148830 h 3056183"/>
                  <a:gd name="connsiteX21" fmla="*/ 4278656 w 4278655"/>
                  <a:gd name="connsiteY21" fmla="*/ 1528092 h 3056183"/>
                  <a:gd name="connsiteX22" fmla="*/ 3899394 w 4278655"/>
                  <a:gd name="connsiteY22" fmla="*/ 1907353 h 3056183"/>
                  <a:gd name="connsiteX23" fmla="*/ 3899394 w 4278655"/>
                  <a:gd name="connsiteY23" fmla="*/ 2725710 h 3056183"/>
                  <a:gd name="connsiteX24" fmla="*/ 3568921 w 4278655"/>
                  <a:gd name="connsiteY24" fmla="*/ 3056183 h 3056183"/>
                  <a:gd name="connsiteX25" fmla="*/ 3568921 w 4278655"/>
                  <a:gd name="connsiteY25" fmla="*/ 3056183 h 30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5" h="3056183">
                    <a:moveTo>
                      <a:pt x="329553" y="2876679"/>
                    </a:moveTo>
                    <a:lnTo>
                      <a:pt x="3568001" y="2876679"/>
                    </a:lnTo>
                    <a:cubicBezTo>
                      <a:pt x="3650849" y="2876679"/>
                      <a:pt x="3718969" y="2808559"/>
                      <a:pt x="3718969" y="2725710"/>
                    </a:cubicBezTo>
                    <a:lnTo>
                      <a:pt x="3718969" y="1832789"/>
                    </a:lnTo>
                    <a:lnTo>
                      <a:pt x="4023667" y="1528092"/>
                    </a:lnTo>
                    <a:lnTo>
                      <a:pt x="3718969" y="1223393"/>
                    </a:lnTo>
                    <a:lnTo>
                      <a:pt x="3718969" y="330473"/>
                    </a:lnTo>
                    <a:cubicBezTo>
                      <a:pt x="3718969" y="247625"/>
                      <a:pt x="3650849" y="179505"/>
                      <a:pt x="3568001" y="179505"/>
                    </a:cubicBezTo>
                    <a:lnTo>
                      <a:pt x="329553" y="179505"/>
                    </a:lnTo>
                    <a:cubicBezTo>
                      <a:pt x="246704" y="179505"/>
                      <a:pt x="178584" y="247625"/>
                      <a:pt x="178584" y="330473"/>
                    </a:cubicBezTo>
                    <a:lnTo>
                      <a:pt x="178584" y="2725710"/>
                    </a:lnTo>
                    <a:cubicBezTo>
                      <a:pt x="179505" y="2808559"/>
                      <a:pt x="247625" y="2876679"/>
                      <a:pt x="329553" y="2876679"/>
                    </a:cubicBezTo>
                    <a:lnTo>
                      <a:pt x="329553" y="2876679"/>
                    </a:lnTo>
                    <a:close/>
                    <a:moveTo>
                      <a:pt x="3568921" y="3056183"/>
                    </a:moveTo>
                    <a:lnTo>
                      <a:pt x="330473" y="3056183"/>
                    </a:lnTo>
                    <a:cubicBezTo>
                      <a:pt x="148206" y="3056183"/>
                      <a:pt x="0" y="2907976"/>
                      <a:pt x="0" y="2725710"/>
                    </a:cubicBezTo>
                    <a:lnTo>
                      <a:pt x="0" y="330473"/>
                    </a:lnTo>
                    <a:cubicBezTo>
                      <a:pt x="0" y="148207"/>
                      <a:pt x="148206" y="0"/>
                      <a:pt x="330473" y="0"/>
                    </a:cubicBezTo>
                    <a:lnTo>
                      <a:pt x="3568921" y="0"/>
                    </a:lnTo>
                    <a:cubicBezTo>
                      <a:pt x="3751188" y="0"/>
                      <a:pt x="3899394" y="149127"/>
                      <a:pt x="3899394" y="330473"/>
                    </a:cubicBezTo>
                    <a:lnTo>
                      <a:pt x="3899394" y="1148830"/>
                    </a:lnTo>
                    <a:lnTo>
                      <a:pt x="4278656" y="1528092"/>
                    </a:lnTo>
                    <a:lnTo>
                      <a:pt x="3899394" y="1907353"/>
                    </a:lnTo>
                    <a:lnTo>
                      <a:pt x="3899394" y="2725710"/>
                    </a:lnTo>
                    <a:cubicBezTo>
                      <a:pt x="3899394" y="2907976"/>
                      <a:pt x="3750268" y="3056183"/>
                      <a:pt x="3568921" y="3056183"/>
                    </a:cubicBezTo>
                    <a:lnTo>
                      <a:pt x="3568921" y="3056183"/>
                    </a:lnTo>
                    <a:close/>
                  </a:path>
                </a:pathLst>
              </a:custGeom>
              <a:solidFill>
                <a:srgbClr val="5359A6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B7B39FB-69B9-4ADC-A964-B5D2A3554AE4}"/>
                  </a:ext>
                </a:extLst>
              </p:cNvPr>
              <p:cNvSpPr/>
              <p:nvPr/>
            </p:nvSpPr>
            <p:spPr>
              <a:xfrm>
                <a:off x="7101176" y="4326269"/>
                <a:ext cx="1386308" cy="1348567"/>
              </a:xfrm>
              <a:custGeom>
                <a:avLst/>
                <a:gdLst>
                  <a:gd name="connsiteX0" fmla="*/ 0 w 2772656"/>
                  <a:gd name="connsiteY0" fmla="*/ 0 h 2697173"/>
                  <a:gd name="connsiteX1" fmla="*/ 0 w 2772656"/>
                  <a:gd name="connsiteY1" fmla="*/ 2697174 h 2697173"/>
                  <a:gd name="connsiteX2" fmla="*/ 2316991 w 2772656"/>
                  <a:gd name="connsiteY2" fmla="*/ 2697174 h 2697173"/>
                  <a:gd name="connsiteX3" fmla="*/ 2467959 w 2772656"/>
                  <a:gd name="connsiteY3" fmla="*/ 2546206 h 2697173"/>
                  <a:gd name="connsiteX4" fmla="*/ 2467959 w 2772656"/>
                  <a:gd name="connsiteY4" fmla="*/ 1653285 h 2697173"/>
                  <a:gd name="connsiteX5" fmla="*/ 2772657 w 2772656"/>
                  <a:gd name="connsiteY5" fmla="*/ 1348587 h 2697173"/>
                  <a:gd name="connsiteX6" fmla="*/ 2467959 w 2772656"/>
                  <a:gd name="connsiteY6" fmla="*/ 1043889 h 2697173"/>
                  <a:gd name="connsiteX7" fmla="*/ 2467959 w 2772656"/>
                  <a:gd name="connsiteY7" fmla="*/ 150968 h 2697173"/>
                  <a:gd name="connsiteX8" fmla="*/ 2316991 w 2772656"/>
                  <a:gd name="connsiteY8" fmla="*/ 0 h 2697173"/>
                  <a:gd name="connsiteX9" fmla="*/ 0 w 2772656"/>
                  <a:gd name="connsiteY9" fmla="*/ 0 h 2697173"/>
                  <a:gd name="connsiteX10" fmla="*/ 0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0" y="0"/>
                    </a:moveTo>
                    <a:lnTo>
                      <a:pt x="0" y="2697174"/>
                    </a:lnTo>
                    <a:lnTo>
                      <a:pt x="2316991" y="2697174"/>
                    </a:lnTo>
                    <a:cubicBezTo>
                      <a:pt x="2399839" y="2697174"/>
                      <a:pt x="2467959" y="2629054"/>
                      <a:pt x="2467959" y="2546206"/>
                    </a:cubicBezTo>
                    <a:lnTo>
                      <a:pt x="2467959" y="1653285"/>
                    </a:lnTo>
                    <a:lnTo>
                      <a:pt x="2772657" y="1348587"/>
                    </a:lnTo>
                    <a:lnTo>
                      <a:pt x="2467959" y="1043889"/>
                    </a:lnTo>
                    <a:lnTo>
                      <a:pt x="2467959" y="150968"/>
                    </a:lnTo>
                    <a:cubicBezTo>
                      <a:pt x="2467959" y="68120"/>
                      <a:pt x="2399839" y="0"/>
                      <a:pt x="2316991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359A6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0B6CA30-CD5E-41D6-8A27-252BB52BAF14}"/>
                  </a:ext>
                </a:extLst>
              </p:cNvPr>
              <p:cNvSpPr/>
              <p:nvPr/>
            </p:nvSpPr>
            <p:spPr>
              <a:xfrm>
                <a:off x="7443253" y="4734522"/>
                <a:ext cx="657024" cy="29457"/>
              </a:xfrm>
              <a:custGeom>
                <a:avLst/>
                <a:gdLst>
                  <a:gd name="connsiteX0" fmla="*/ 31298 w 1314066"/>
                  <a:gd name="connsiteY0" fmla="*/ 58915 h 58914"/>
                  <a:gd name="connsiteX1" fmla="*/ 29458 w 1314066"/>
                  <a:gd name="connsiteY1" fmla="*/ 58915 h 58914"/>
                  <a:gd name="connsiteX2" fmla="*/ 0 w 1314066"/>
                  <a:gd name="connsiteY2" fmla="*/ 29457 h 58914"/>
                  <a:gd name="connsiteX3" fmla="*/ 29458 w 1314066"/>
                  <a:gd name="connsiteY3" fmla="*/ 0 h 58914"/>
                  <a:gd name="connsiteX4" fmla="*/ 31298 w 1314066"/>
                  <a:gd name="connsiteY4" fmla="*/ 0 h 58914"/>
                  <a:gd name="connsiteX5" fmla="*/ 60755 w 1314066"/>
                  <a:gd name="connsiteY5" fmla="*/ 29457 h 58914"/>
                  <a:gd name="connsiteX6" fmla="*/ 31298 w 1314066"/>
                  <a:gd name="connsiteY6" fmla="*/ 58915 h 58914"/>
                  <a:gd name="connsiteX7" fmla="*/ 31298 w 1314066"/>
                  <a:gd name="connsiteY7" fmla="*/ 58915 h 58914"/>
                  <a:gd name="connsiteX8" fmla="*/ 170299 w 1314066"/>
                  <a:gd name="connsiteY8" fmla="*/ 58915 h 58914"/>
                  <a:gd name="connsiteX9" fmla="*/ 168459 w 1314066"/>
                  <a:gd name="connsiteY9" fmla="*/ 58915 h 58914"/>
                  <a:gd name="connsiteX10" fmla="*/ 139001 w 1314066"/>
                  <a:gd name="connsiteY10" fmla="*/ 29457 h 58914"/>
                  <a:gd name="connsiteX11" fmla="*/ 168459 w 1314066"/>
                  <a:gd name="connsiteY11" fmla="*/ 0 h 58914"/>
                  <a:gd name="connsiteX12" fmla="*/ 170299 w 1314066"/>
                  <a:gd name="connsiteY12" fmla="*/ 0 h 58914"/>
                  <a:gd name="connsiteX13" fmla="*/ 199757 w 1314066"/>
                  <a:gd name="connsiteY13" fmla="*/ 29457 h 58914"/>
                  <a:gd name="connsiteX14" fmla="*/ 170299 w 1314066"/>
                  <a:gd name="connsiteY14" fmla="*/ 58915 h 58914"/>
                  <a:gd name="connsiteX15" fmla="*/ 170299 w 1314066"/>
                  <a:gd name="connsiteY15" fmla="*/ 58915 h 58914"/>
                  <a:gd name="connsiteX16" fmla="*/ 309300 w 1314066"/>
                  <a:gd name="connsiteY16" fmla="*/ 58915 h 58914"/>
                  <a:gd name="connsiteX17" fmla="*/ 307460 w 1314066"/>
                  <a:gd name="connsiteY17" fmla="*/ 58915 h 58914"/>
                  <a:gd name="connsiteX18" fmla="*/ 278003 w 1314066"/>
                  <a:gd name="connsiteY18" fmla="*/ 29457 h 58914"/>
                  <a:gd name="connsiteX19" fmla="*/ 307460 w 1314066"/>
                  <a:gd name="connsiteY19" fmla="*/ 0 h 58914"/>
                  <a:gd name="connsiteX20" fmla="*/ 309300 w 1314066"/>
                  <a:gd name="connsiteY20" fmla="*/ 0 h 58914"/>
                  <a:gd name="connsiteX21" fmla="*/ 338758 w 1314066"/>
                  <a:gd name="connsiteY21" fmla="*/ 29457 h 58914"/>
                  <a:gd name="connsiteX22" fmla="*/ 309300 w 1314066"/>
                  <a:gd name="connsiteY22" fmla="*/ 58915 h 58914"/>
                  <a:gd name="connsiteX23" fmla="*/ 309300 w 1314066"/>
                  <a:gd name="connsiteY23" fmla="*/ 58915 h 58914"/>
                  <a:gd name="connsiteX24" fmla="*/ 449222 w 1314066"/>
                  <a:gd name="connsiteY24" fmla="*/ 58915 h 58914"/>
                  <a:gd name="connsiteX25" fmla="*/ 447381 w 1314066"/>
                  <a:gd name="connsiteY25" fmla="*/ 58915 h 58914"/>
                  <a:gd name="connsiteX26" fmla="*/ 417924 w 1314066"/>
                  <a:gd name="connsiteY26" fmla="*/ 29457 h 58914"/>
                  <a:gd name="connsiteX27" fmla="*/ 447381 w 1314066"/>
                  <a:gd name="connsiteY27" fmla="*/ 0 h 58914"/>
                  <a:gd name="connsiteX28" fmla="*/ 449222 w 1314066"/>
                  <a:gd name="connsiteY28" fmla="*/ 0 h 58914"/>
                  <a:gd name="connsiteX29" fmla="*/ 478679 w 1314066"/>
                  <a:gd name="connsiteY29" fmla="*/ 29457 h 58914"/>
                  <a:gd name="connsiteX30" fmla="*/ 449222 w 1314066"/>
                  <a:gd name="connsiteY30" fmla="*/ 58915 h 58914"/>
                  <a:gd name="connsiteX31" fmla="*/ 449222 w 1314066"/>
                  <a:gd name="connsiteY31" fmla="*/ 58915 h 58914"/>
                  <a:gd name="connsiteX32" fmla="*/ 588223 w 1314066"/>
                  <a:gd name="connsiteY32" fmla="*/ 58915 h 58914"/>
                  <a:gd name="connsiteX33" fmla="*/ 586383 w 1314066"/>
                  <a:gd name="connsiteY33" fmla="*/ 58915 h 58914"/>
                  <a:gd name="connsiteX34" fmla="*/ 556925 w 1314066"/>
                  <a:gd name="connsiteY34" fmla="*/ 29457 h 58914"/>
                  <a:gd name="connsiteX35" fmla="*/ 586383 w 1314066"/>
                  <a:gd name="connsiteY35" fmla="*/ 0 h 58914"/>
                  <a:gd name="connsiteX36" fmla="*/ 588223 w 1314066"/>
                  <a:gd name="connsiteY36" fmla="*/ 0 h 58914"/>
                  <a:gd name="connsiteX37" fmla="*/ 617680 w 1314066"/>
                  <a:gd name="connsiteY37" fmla="*/ 29457 h 58914"/>
                  <a:gd name="connsiteX38" fmla="*/ 588223 w 1314066"/>
                  <a:gd name="connsiteY38" fmla="*/ 58915 h 58914"/>
                  <a:gd name="connsiteX39" fmla="*/ 588223 w 1314066"/>
                  <a:gd name="connsiteY39" fmla="*/ 58915 h 58914"/>
                  <a:gd name="connsiteX40" fmla="*/ 728144 w 1314066"/>
                  <a:gd name="connsiteY40" fmla="*/ 58915 h 58914"/>
                  <a:gd name="connsiteX41" fmla="*/ 726304 w 1314066"/>
                  <a:gd name="connsiteY41" fmla="*/ 58915 h 58914"/>
                  <a:gd name="connsiteX42" fmla="*/ 696847 w 1314066"/>
                  <a:gd name="connsiteY42" fmla="*/ 29457 h 58914"/>
                  <a:gd name="connsiteX43" fmla="*/ 726304 w 1314066"/>
                  <a:gd name="connsiteY43" fmla="*/ 0 h 58914"/>
                  <a:gd name="connsiteX44" fmla="*/ 728144 w 1314066"/>
                  <a:gd name="connsiteY44" fmla="*/ 0 h 58914"/>
                  <a:gd name="connsiteX45" fmla="*/ 757602 w 1314066"/>
                  <a:gd name="connsiteY45" fmla="*/ 29457 h 58914"/>
                  <a:gd name="connsiteX46" fmla="*/ 728144 w 1314066"/>
                  <a:gd name="connsiteY46" fmla="*/ 58915 h 58914"/>
                  <a:gd name="connsiteX47" fmla="*/ 728144 w 1314066"/>
                  <a:gd name="connsiteY47" fmla="*/ 58915 h 58914"/>
                  <a:gd name="connsiteX48" fmla="*/ 867146 w 1314066"/>
                  <a:gd name="connsiteY48" fmla="*/ 58915 h 58914"/>
                  <a:gd name="connsiteX49" fmla="*/ 865305 w 1314066"/>
                  <a:gd name="connsiteY49" fmla="*/ 58915 h 58914"/>
                  <a:gd name="connsiteX50" fmla="*/ 835848 w 1314066"/>
                  <a:gd name="connsiteY50" fmla="*/ 29457 h 58914"/>
                  <a:gd name="connsiteX51" fmla="*/ 865305 w 1314066"/>
                  <a:gd name="connsiteY51" fmla="*/ 0 h 58914"/>
                  <a:gd name="connsiteX52" fmla="*/ 867146 w 1314066"/>
                  <a:gd name="connsiteY52" fmla="*/ 0 h 58914"/>
                  <a:gd name="connsiteX53" fmla="*/ 896603 w 1314066"/>
                  <a:gd name="connsiteY53" fmla="*/ 29457 h 58914"/>
                  <a:gd name="connsiteX54" fmla="*/ 867146 w 1314066"/>
                  <a:gd name="connsiteY54" fmla="*/ 58915 h 58914"/>
                  <a:gd name="connsiteX55" fmla="*/ 867146 w 1314066"/>
                  <a:gd name="connsiteY55" fmla="*/ 58915 h 58914"/>
                  <a:gd name="connsiteX56" fmla="*/ 1006147 w 1314066"/>
                  <a:gd name="connsiteY56" fmla="*/ 58915 h 58914"/>
                  <a:gd name="connsiteX57" fmla="*/ 1004306 w 1314066"/>
                  <a:gd name="connsiteY57" fmla="*/ 58915 h 58914"/>
                  <a:gd name="connsiteX58" fmla="*/ 974849 w 1314066"/>
                  <a:gd name="connsiteY58" fmla="*/ 29457 h 58914"/>
                  <a:gd name="connsiteX59" fmla="*/ 1004306 w 1314066"/>
                  <a:gd name="connsiteY59" fmla="*/ 0 h 58914"/>
                  <a:gd name="connsiteX60" fmla="*/ 1006147 w 1314066"/>
                  <a:gd name="connsiteY60" fmla="*/ 0 h 58914"/>
                  <a:gd name="connsiteX61" fmla="*/ 1035604 w 1314066"/>
                  <a:gd name="connsiteY61" fmla="*/ 29457 h 58914"/>
                  <a:gd name="connsiteX62" fmla="*/ 1006147 w 1314066"/>
                  <a:gd name="connsiteY62" fmla="*/ 58915 h 58914"/>
                  <a:gd name="connsiteX63" fmla="*/ 1006147 w 1314066"/>
                  <a:gd name="connsiteY63" fmla="*/ 58915 h 58914"/>
                  <a:gd name="connsiteX64" fmla="*/ 1146068 w 1314066"/>
                  <a:gd name="connsiteY64" fmla="*/ 58915 h 58914"/>
                  <a:gd name="connsiteX65" fmla="*/ 1144228 w 1314066"/>
                  <a:gd name="connsiteY65" fmla="*/ 58915 h 58914"/>
                  <a:gd name="connsiteX66" fmla="*/ 1114770 w 1314066"/>
                  <a:gd name="connsiteY66" fmla="*/ 29457 h 58914"/>
                  <a:gd name="connsiteX67" fmla="*/ 1144228 w 1314066"/>
                  <a:gd name="connsiteY67" fmla="*/ 0 h 58914"/>
                  <a:gd name="connsiteX68" fmla="*/ 1146068 w 1314066"/>
                  <a:gd name="connsiteY68" fmla="*/ 0 h 58914"/>
                  <a:gd name="connsiteX69" fmla="*/ 1175526 w 1314066"/>
                  <a:gd name="connsiteY69" fmla="*/ 29457 h 58914"/>
                  <a:gd name="connsiteX70" fmla="*/ 1146068 w 1314066"/>
                  <a:gd name="connsiteY70" fmla="*/ 58915 h 58914"/>
                  <a:gd name="connsiteX71" fmla="*/ 1146068 w 1314066"/>
                  <a:gd name="connsiteY71" fmla="*/ 58915 h 58914"/>
                  <a:gd name="connsiteX72" fmla="*/ 1285069 w 1314066"/>
                  <a:gd name="connsiteY72" fmla="*/ 58915 h 58914"/>
                  <a:gd name="connsiteX73" fmla="*/ 1283229 w 1314066"/>
                  <a:gd name="connsiteY73" fmla="*/ 58915 h 58914"/>
                  <a:gd name="connsiteX74" fmla="*/ 1283229 w 1314066"/>
                  <a:gd name="connsiteY74" fmla="*/ 920 h 58914"/>
                  <a:gd name="connsiteX75" fmla="*/ 1285069 w 1314066"/>
                  <a:gd name="connsiteY75" fmla="*/ 920 h 58914"/>
                  <a:gd name="connsiteX76" fmla="*/ 1285069 w 1314066"/>
                  <a:gd name="connsiteY76" fmla="*/ 58915 h 58914"/>
                  <a:gd name="connsiteX77" fmla="*/ 1285069 w 1314066"/>
                  <a:gd name="connsiteY77" fmla="*/ 58915 h 5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14066" h="58914">
                    <a:moveTo>
                      <a:pt x="31298" y="58915"/>
                    </a:moveTo>
                    <a:lnTo>
                      <a:pt x="29458" y="58915"/>
                    </a:lnTo>
                    <a:cubicBezTo>
                      <a:pt x="13808" y="58915"/>
                      <a:pt x="0" y="46027"/>
                      <a:pt x="0" y="29457"/>
                    </a:cubicBezTo>
                    <a:cubicBezTo>
                      <a:pt x="0" y="12888"/>
                      <a:pt x="12888" y="0"/>
                      <a:pt x="29458" y="0"/>
                    </a:cubicBezTo>
                    <a:lnTo>
                      <a:pt x="31298" y="0"/>
                    </a:lnTo>
                    <a:cubicBezTo>
                      <a:pt x="47869" y="0"/>
                      <a:pt x="60755" y="12888"/>
                      <a:pt x="60755" y="29457"/>
                    </a:cubicBezTo>
                    <a:cubicBezTo>
                      <a:pt x="59835" y="46027"/>
                      <a:pt x="46947" y="58915"/>
                      <a:pt x="31298" y="58915"/>
                    </a:cubicBezTo>
                    <a:lnTo>
                      <a:pt x="31298" y="58915"/>
                    </a:lnTo>
                    <a:close/>
                    <a:moveTo>
                      <a:pt x="170299" y="58915"/>
                    </a:moveTo>
                    <a:lnTo>
                      <a:pt x="168459" y="58915"/>
                    </a:lnTo>
                    <a:cubicBezTo>
                      <a:pt x="152809" y="58915"/>
                      <a:pt x="139001" y="46027"/>
                      <a:pt x="139001" y="29457"/>
                    </a:cubicBezTo>
                    <a:cubicBezTo>
                      <a:pt x="139001" y="12888"/>
                      <a:pt x="151889" y="0"/>
                      <a:pt x="168459" y="0"/>
                    </a:cubicBezTo>
                    <a:lnTo>
                      <a:pt x="170299" y="0"/>
                    </a:lnTo>
                    <a:cubicBezTo>
                      <a:pt x="185949" y="0"/>
                      <a:pt x="199757" y="12888"/>
                      <a:pt x="199757" y="29457"/>
                    </a:cubicBezTo>
                    <a:cubicBezTo>
                      <a:pt x="199757" y="46027"/>
                      <a:pt x="185949" y="58915"/>
                      <a:pt x="170299" y="58915"/>
                    </a:cubicBezTo>
                    <a:lnTo>
                      <a:pt x="170299" y="58915"/>
                    </a:lnTo>
                    <a:close/>
                    <a:moveTo>
                      <a:pt x="309300" y="58915"/>
                    </a:moveTo>
                    <a:lnTo>
                      <a:pt x="307460" y="58915"/>
                    </a:lnTo>
                    <a:cubicBezTo>
                      <a:pt x="290889" y="58915"/>
                      <a:pt x="278003" y="46027"/>
                      <a:pt x="278003" y="29457"/>
                    </a:cubicBezTo>
                    <a:cubicBezTo>
                      <a:pt x="278003" y="12888"/>
                      <a:pt x="290889" y="0"/>
                      <a:pt x="307460" y="0"/>
                    </a:cubicBezTo>
                    <a:lnTo>
                      <a:pt x="309300" y="0"/>
                    </a:lnTo>
                    <a:cubicBezTo>
                      <a:pt x="324950" y="0"/>
                      <a:pt x="338758" y="12888"/>
                      <a:pt x="338758" y="29457"/>
                    </a:cubicBezTo>
                    <a:cubicBezTo>
                      <a:pt x="338758" y="46027"/>
                      <a:pt x="325870" y="58915"/>
                      <a:pt x="309300" y="58915"/>
                    </a:cubicBezTo>
                    <a:lnTo>
                      <a:pt x="309300" y="58915"/>
                    </a:lnTo>
                    <a:close/>
                    <a:moveTo>
                      <a:pt x="449222" y="58915"/>
                    </a:moveTo>
                    <a:lnTo>
                      <a:pt x="447381" y="58915"/>
                    </a:lnTo>
                    <a:cubicBezTo>
                      <a:pt x="431732" y="58915"/>
                      <a:pt x="417924" y="46027"/>
                      <a:pt x="417924" y="29457"/>
                    </a:cubicBezTo>
                    <a:cubicBezTo>
                      <a:pt x="417924" y="12888"/>
                      <a:pt x="430812" y="0"/>
                      <a:pt x="447381" y="0"/>
                    </a:cubicBezTo>
                    <a:lnTo>
                      <a:pt x="449222" y="0"/>
                    </a:lnTo>
                    <a:cubicBezTo>
                      <a:pt x="464871" y="0"/>
                      <a:pt x="478679" y="12888"/>
                      <a:pt x="478679" y="29457"/>
                    </a:cubicBezTo>
                    <a:cubicBezTo>
                      <a:pt x="477759" y="46027"/>
                      <a:pt x="464871" y="58915"/>
                      <a:pt x="449222" y="58915"/>
                    </a:cubicBezTo>
                    <a:lnTo>
                      <a:pt x="449222" y="58915"/>
                    </a:lnTo>
                    <a:close/>
                    <a:moveTo>
                      <a:pt x="588223" y="58915"/>
                    </a:moveTo>
                    <a:lnTo>
                      <a:pt x="586383" y="58915"/>
                    </a:lnTo>
                    <a:cubicBezTo>
                      <a:pt x="569813" y="58915"/>
                      <a:pt x="556925" y="46027"/>
                      <a:pt x="556925" y="29457"/>
                    </a:cubicBezTo>
                    <a:cubicBezTo>
                      <a:pt x="556925" y="12888"/>
                      <a:pt x="569813" y="0"/>
                      <a:pt x="586383" y="0"/>
                    </a:cubicBezTo>
                    <a:lnTo>
                      <a:pt x="588223" y="0"/>
                    </a:lnTo>
                    <a:cubicBezTo>
                      <a:pt x="603872" y="0"/>
                      <a:pt x="617680" y="12888"/>
                      <a:pt x="617680" y="29457"/>
                    </a:cubicBezTo>
                    <a:cubicBezTo>
                      <a:pt x="617680" y="46027"/>
                      <a:pt x="604793" y="58915"/>
                      <a:pt x="588223" y="58915"/>
                    </a:cubicBezTo>
                    <a:lnTo>
                      <a:pt x="588223" y="58915"/>
                    </a:lnTo>
                    <a:close/>
                    <a:moveTo>
                      <a:pt x="728144" y="58915"/>
                    </a:moveTo>
                    <a:lnTo>
                      <a:pt x="726304" y="58915"/>
                    </a:lnTo>
                    <a:cubicBezTo>
                      <a:pt x="710655" y="58915"/>
                      <a:pt x="696847" y="46027"/>
                      <a:pt x="696847" y="29457"/>
                    </a:cubicBezTo>
                    <a:cubicBezTo>
                      <a:pt x="696847" y="12888"/>
                      <a:pt x="709734" y="0"/>
                      <a:pt x="726304" y="0"/>
                    </a:cubicBezTo>
                    <a:lnTo>
                      <a:pt x="728144" y="0"/>
                    </a:lnTo>
                    <a:cubicBezTo>
                      <a:pt x="744715" y="0"/>
                      <a:pt x="757602" y="12888"/>
                      <a:pt x="757602" y="29457"/>
                    </a:cubicBezTo>
                    <a:cubicBezTo>
                      <a:pt x="756682" y="46027"/>
                      <a:pt x="743794" y="58915"/>
                      <a:pt x="728144" y="58915"/>
                    </a:cubicBezTo>
                    <a:lnTo>
                      <a:pt x="728144" y="58915"/>
                    </a:lnTo>
                    <a:close/>
                    <a:moveTo>
                      <a:pt x="867146" y="58915"/>
                    </a:moveTo>
                    <a:lnTo>
                      <a:pt x="865305" y="58915"/>
                    </a:lnTo>
                    <a:cubicBezTo>
                      <a:pt x="849656" y="58915"/>
                      <a:pt x="835848" y="46027"/>
                      <a:pt x="835848" y="29457"/>
                    </a:cubicBezTo>
                    <a:cubicBezTo>
                      <a:pt x="835848" y="12888"/>
                      <a:pt x="848736" y="0"/>
                      <a:pt x="865305" y="0"/>
                    </a:cubicBezTo>
                    <a:lnTo>
                      <a:pt x="867146" y="0"/>
                    </a:lnTo>
                    <a:cubicBezTo>
                      <a:pt x="883715" y="0"/>
                      <a:pt x="896603" y="12888"/>
                      <a:pt x="896603" y="29457"/>
                    </a:cubicBezTo>
                    <a:cubicBezTo>
                      <a:pt x="896603" y="46027"/>
                      <a:pt x="882795" y="58915"/>
                      <a:pt x="867146" y="58915"/>
                    </a:cubicBezTo>
                    <a:lnTo>
                      <a:pt x="867146" y="58915"/>
                    </a:lnTo>
                    <a:close/>
                    <a:moveTo>
                      <a:pt x="1006147" y="58915"/>
                    </a:moveTo>
                    <a:lnTo>
                      <a:pt x="1004306" y="58915"/>
                    </a:lnTo>
                    <a:cubicBezTo>
                      <a:pt x="987737" y="58915"/>
                      <a:pt x="974849" y="46027"/>
                      <a:pt x="974849" y="29457"/>
                    </a:cubicBezTo>
                    <a:cubicBezTo>
                      <a:pt x="974849" y="12888"/>
                      <a:pt x="987737" y="0"/>
                      <a:pt x="1004306" y="0"/>
                    </a:cubicBezTo>
                    <a:lnTo>
                      <a:pt x="1006147" y="0"/>
                    </a:lnTo>
                    <a:cubicBezTo>
                      <a:pt x="1021796" y="0"/>
                      <a:pt x="1035604" y="12888"/>
                      <a:pt x="1035604" y="29457"/>
                    </a:cubicBezTo>
                    <a:cubicBezTo>
                      <a:pt x="1035604" y="46027"/>
                      <a:pt x="1022716" y="58915"/>
                      <a:pt x="1006147" y="58915"/>
                    </a:cubicBezTo>
                    <a:lnTo>
                      <a:pt x="1006147" y="58915"/>
                    </a:lnTo>
                    <a:close/>
                    <a:moveTo>
                      <a:pt x="1146068" y="58915"/>
                    </a:moveTo>
                    <a:lnTo>
                      <a:pt x="1144228" y="58915"/>
                    </a:lnTo>
                    <a:cubicBezTo>
                      <a:pt x="1128578" y="58915"/>
                      <a:pt x="1114770" y="46027"/>
                      <a:pt x="1114770" y="29457"/>
                    </a:cubicBezTo>
                    <a:cubicBezTo>
                      <a:pt x="1114770" y="12888"/>
                      <a:pt x="1127658" y="0"/>
                      <a:pt x="1144228" y="0"/>
                    </a:cubicBezTo>
                    <a:lnTo>
                      <a:pt x="1146068" y="0"/>
                    </a:lnTo>
                    <a:cubicBezTo>
                      <a:pt x="1161718" y="0"/>
                      <a:pt x="1175526" y="12888"/>
                      <a:pt x="1175526" y="29457"/>
                    </a:cubicBezTo>
                    <a:cubicBezTo>
                      <a:pt x="1174605" y="46027"/>
                      <a:pt x="1161718" y="58915"/>
                      <a:pt x="1146068" y="58915"/>
                    </a:cubicBezTo>
                    <a:lnTo>
                      <a:pt x="1146068" y="58915"/>
                    </a:lnTo>
                    <a:close/>
                    <a:moveTo>
                      <a:pt x="1285069" y="58915"/>
                    </a:moveTo>
                    <a:lnTo>
                      <a:pt x="1283229" y="58915"/>
                    </a:lnTo>
                    <a:cubicBezTo>
                      <a:pt x="1244567" y="58915"/>
                      <a:pt x="1244567" y="920"/>
                      <a:pt x="1283229" y="920"/>
                    </a:cubicBezTo>
                    <a:lnTo>
                      <a:pt x="1285069" y="920"/>
                    </a:lnTo>
                    <a:cubicBezTo>
                      <a:pt x="1323733" y="920"/>
                      <a:pt x="1323733" y="58915"/>
                      <a:pt x="1285069" y="58915"/>
                    </a:cubicBezTo>
                    <a:lnTo>
                      <a:pt x="1285069" y="58915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grpSp>
            <p:nvGrpSpPr>
              <p:cNvPr id="78" name="Graphic 1">
                <a:extLst>
                  <a:ext uri="{FF2B5EF4-FFF2-40B4-BE49-F238E27FC236}">
                    <a16:creationId xmlns:a16="http://schemas.microsoft.com/office/drawing/2014/main" id="{AEEDF4ED-2489-43D4-95AE-FC56B6F60992}"/>
                  </a:ext>
                </a:extLst>
              </p:cNvPr>
              <p:cNvGrpSpPr/>
              <p:nvPr/>
            </p:nvGrpSpPr>
            <p:grpSpPr>
              <a:xfrm>
                <a:off x="5393707" y="1684366"/>
                <a:ext cx="474070" cy="539427"/>
                <a:chOff x="9414739" y="3809181"/>
                <a:chExt cx="948153" cy="1078869"/>
              </a:xfrm>
              <a:solidFill>
                <a:srgbClr val="FFFFFF"/>
              </a:solidFill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F8F5321F-D2AA-4C39-A482-8F90F5C0AB9B}"/>
                    </a:ext>
                  </a:extLst>
                </p:cNvPr>
                <p:cNvSpPr/>
                <p:nvPr/>
              </p:nvSpPr>
              <p:spPr>
                <a:xfrm>
                  <a:off x="9757179" y="3809181"/>
                  <a:ext cx="263273" cy="263273"/>
                </a:xfrm>
                <a:custGeom>
                  <a:avLst/>
                  <a:gdLst>
                    <a:gd name="connsiteX0" fmla="*/ 131637 w 263273"/>
                    <a:gd name="connsiteY0" fmla="*/ 197915 h 263273"/>
                    <a:gd name="connsiteX1" fmla="*/ 65358 w 263273"/>
                    <a:gd name="connsiteY1" fmla="*/ 131637 h 263273"/>
                    <a:gd name="connsiteX2" fmla="*/ 131637 w 263273"/>
                    <a:gd name="connsiteY2" fmla="*/ 65358 h 263273"/>
                    <a:gd name="connsiteX3" fmla="*/ 197915 w 263273"/>
                    <a:gd name="connsiteY3" fmla="*/ 131637 h 263273"/>
                    <a:gd name="connsiteX4" fmla="*/ 131637 w 263273"/>
                    <a:gd name="connsiteY4" fmla="*/ 197915 h 263273"/>
                    <a:gd name="connsiteX5" fmla="*/ 131637 w 263273"/>
                    <a:gd name="connsiteY5" fmla="*/ 197915 h 263273"/>
                    <a:gd name="connsiteX6" fmla="*/ 263273 w 263273"/>
                    <a:gd name="connsiteY6" fmla="*/ 131637 h 263273"/>
                    <a:gd name="connsiteX7" fmla="*/ 131637 w 263273"/>
                    <a:gd name="connsiteY7" fmla="*/ 0 h 263273"/>
                    <a:gd name="connsiteX8" fmla="*/ 0 w 263273"/>
                    <a:gd name="connsiteY8" fmla="*/ 131637 h 263273"/>
                    <a:gd name="connsiteX9" fmla="*/ 88371 w 263273"/>
                    <a:gd name="connsiteY9" fmla="*/ 255909 h 263273"/>
                    <a:gd name="connsiteX10" fmla="*/ 132558 w 263273"/>
                    <a:gd name="connsiteY10" fmla="*/ 263274 h 263273"/>
                    <a:gd name="connsiteX11" fmla="*/ 176743 w 263273"/>
                    <a:gd name="connsiteY11" fmla="*/ 255909 h 263273"/>
                    <a:gd name="connsiteX12" fmla="*/ 263273 w 263273"/>
                    <a:gd name="connsiteY12" fmla="*/ 131637 h 263273"/>
                    <a:gd name="connsiteX13" fmla="*/ 263273 w 263273"/>
                    <a:gd name="connsiteY13" fmla="*/ 131637 h 263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3273" h="263273">
                      <a:moveTo>
                        <a:pt x="131637" y="197915"/>
                      </a:moveTo>
                      <a:cubicBezTo>
                        <a:pt x="94816" y="197915"/>
                        <a:pt x="65358" y="168458"/>
                        <a:pt x="65358" y="131637"/>
                      </a:cubicBezTo>
                      <a:cubicBezTo>
                        <a:pt x="65358" y="94815"/>
                        <a:pt x="94816" y="65358"/>
                        <a:pt x="131637" y="65358"/>
                      </a:cubicBezTo>
                      <a:cubicBezTo>
                        <a:pt x="168459" y="65358"/>
                        <a:pt x="197915" y="94815"/>
                        <a:pt x="197915" y="131637"/>
                      </a:cubicBezTo>
                      <a:cubicBezTo>
                        <a:pt x="197915" y="168458"/>
                        <a:pt x="168459" y="197915"/>
                        <a:pt x="131637" y="197915"/>
                      </a:cubicBezTo>
                      <a:lnTo>
                        <a:pt x="131637" y="197915"/>
                      </a:lnTo>
                      <a:close/>
                      <a:moveTo>
                        <a:pt x="263273" y="131637"/>
                      </a:moveTo>
                      <a:cubicBezTo>
                        <a:pt x="263273" y="58915"/>
                        <a:pt x="204359" y="0"/>
                        <a:pt x="131637" y="0"/>
                      </a:cubicBezTo>
                      <a:cubicBezTo>
                        <a:pt x="58915" y="0"/>
                        <a:pt x="0" y="58915"/>
                        <a:pt x="0" y="131637"/>
                      </a:cubicBezTo>
                      <a:cubicBezTo>
                        <a:pt x="0" y="188710"/>
                        <a:pt x="36821" y="237499"/>
                        <a:pt x="88371" y="255909"/>
                      </a:cubicBezTo>
                      <a:cubicBezTo>
                        <a:pt x="102179" y="260512"/>
                        <a:pt x="116908" y="263274"/>
                        <a:pt x="132558" y="263274"/>
                      </a:cubicBezTo>
                      <a:cubicBezTo>
                        <a:pt x="148206" y="263274"/>
                        <a:pt x="162935" y="260512"/>
                        <a:pt x="176743" y="255909"/>
                      </a:cubicBezTo>
                      <a:cubicBezTo>
                        <a:pt x="226452" y="238419"/>
                        <a:pt x="263273" y="189631"/>
                        <a:pt x="263273" y="131637"/>
                      </a:cubicBezTo>
                      <a:lnTo>
                        <a:pt x="263273" y="1316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B50322BD-242A-41FF-BC9D-F5776B8F06A0}"/>
                    </a:ext>
                  </a:extLst>
                </p:cNvPr>
                <p:cNvSpPr/>
                <p:nvPr/>
              </p:nvSpPr>
              <p:spPr>
                <a:xfrm>
                  <a:off x="9414739" y="4389119"/>
                  <a:ext cx="173060" cy="158332"/>
                </a:xfrm>
                <a:custGeom>
                  <a:avLst/>
                  <a:gdLst>
                    <a:gd name="connsiteX0" fmla="*/ 107703 w 173060"/>
                    <a:gd name="connsiteY0" fmla="*/ 0 h 158332"/>
                    <a:gd name="connsiteX1" fmla="*/ 54311 w 173060"/>
                    <a:gd name="connsiteY1" fmla="*/ 67199 h 158332"/>
                    <a:gd name="connsiteX2" fmla="*/ 0 w 173060"/>
                    <a:gd name="connsiteY2" fmla="*/ 133478 h 158332"/>
                    <a:gd name="connsiteX3" fmla="*/ 86530 w 173060"/>
                    <a:gd name="connsiteY3" fmla="*/ 146366 h 158332"/>
                    <a:gd name="connsiteX4" fmla="*/ 173061 w 173060"/>
                    <a:gd name="connsiteY4" fmla="*/ 158332 h 158332"/>
                    <a:gd name="connsiteX5" fmla="*/ 140842 w 173060"/>
                    <a:gd name="connsiteY5" fmla="*/ 79166 h 158332"/>
                    <a:gd name="connsiteX6" fmla="*/ 107703 w 173060"/>
                    <a:gd name="connsiteY6" fmla="*/ 0 h 158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060" h="158332">
                      <a:moveTo>
                        <a:pt x="107703" y="0"/>
                      </a:moveTo>
                      <a:lnTo>
                        <a:pt x="54311" y="67199"/>
                      </a:lnTo>
                      <a:lnTo>
                        <a:pt x="0" y="133478"/>
                      </a:lnTo>
                      <a:lnTo>
                        <a:pt x="86530" y="146366"/>
                      </a:lnTo>
                      <a:lnTo>
                        <a:pt x="173061" y="158332"/>
                      </a:lnTo>
                      <a:lnTo>
                        <a:pt x="140842" y="79166"/>
                      </a:lnTo>
                      <a:lnTo>
                        <a:pt x="10770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DAF27C11-E2CB-4DE1-ADA3-FE2CE5DB212A}"/>
                    </a:ext>
                  </a:extLst>
                </p:cNvPr>
                <p:cNvSpPr/>
                <p:nvPr/>
              </p:nvSpPr>
              <p:spPr>
                <a:xfrm>
                  <a:off x="10189831" y="4389119"/>
                  <a:ext cx="173061" cy="158332"/>
                </a:xfrm>
                <a:custGeom>
                  <a:avLst/>
                  <a:gdLst>
                    <a:gd name="connsiteX0" fmla="*/ 173061 w 173061"/>
                    <a:gd name="connsiteY0" fmla="*/ 133478 h 158332"/>
                    <a:gd name="connsiteX1" fmla="*/ 118749 w 173061"/>
                    <a:gd name="connsiteY1" fmla="*/ 67199 h 158332"/>
                    <a:gd name="connsiteX2" fmla="*/ 65358 w 173061"/>
                    <a:gd name="connsiteY2" fmla="*/ 0 h 158332"/>
                    <a:gd name="connsiteX3" fmla="*/ 32219 w 173061"/>
                    <a:gd name="connsiteY3" fmla="*/ 79166 h 158332"/>
                    <a:gd name="connsiteX4" fmla="*/ 0 w 173061"/>
                    <a:gd name="connsiteY4" fmla="*/ 158332 h 158332"/>
                    <a:gd name="connsiteX5" fmla="*/ 86531 w 173061"/>
                    <a:gd name="connsiteY5" fmla="*/ 146366 h 158332"/>
                    <a:gd name="connsiteX6" fmla="*/ 173061 w 173061"/>
                    <a:gd name="connsiteY6" fmla="*/ 133478 h 158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3061" h="158332">
                      <a:moveTo>
                        <a:pt x="173061" y="133478"/>
                      </a:moveTo>
                      <a:lnTo>
                        <a:pt x="118749" y="67199"/>
                      </a:lnTo>
                      <a:lnTo>
                        <a:pt x="65358" y="0"/>
                      </a:lnTo>
                      <a:lnTo>
                        <a:pt x="32219" y="79166"/>
                      </a:lnTo>
                      <a:lnTo>
                        <a:pt x="0" y="158332"/>
                      </a:lnTo>
                      <a:lnTo>
                        <a:pt x="86531" y="146366"/>
                      </a:lnTo>
                      <a:lnTo>
                        <a:pt x="173061" y="133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9A98DDDC-5D09-44E4-827B-C6DBCC2158F1}"/>
                    </a:ext>
                  </a:extLst>
                </p:cNvPr>
                <p:cNvSpPr/>
                <p:nvPr/>
              </p:nvSpPr>
              <p:spPr>
                <a:xfrm>
                  <a:off x="9450105" y="4091786"/>
                  <a:ext cx="878342" cy="796264"/>
                </a:xfrm>
                <a:custGeom>
                  <a:avLst/>
                  <a:gdLst>
                    <a:gd name="connsiteX0" fmla="*/ 877807 w 878342"/>
                    <a:gd name="connsiteY0" fmla="*/ 508137 h 796264"/>
                    <a:gd name="connsiteX1" fmla="*/ 866761 w 878342"/>
                    <a:gd name="connsiteY1" fmla="*/ 463951 h 796264"/>
                    <a:gd name="connsiteX2" fmla="*/ 829940 w 878342"/>
                    <a:gd name="connsiteY2" fmla="*/ 469474 h 796264"/>
                    <a:gd name="connsiteX3" fmla="*/ 793118 w 878342"/>
                    <a:gd name="connsiteY3" fmla="*/ 474997 h 796264"/>
                    <a:gd name="connsiteX4" fmla="*/ 748012 w 878342"/>
                    <a:gd name="connsiteY4" fmla="*/ 530229 h 796264"/>
                    <a:gd name="connsiteX5" fmla="*/ 513275 w 878342"/>
                    <a:gd name="connsiteY5" fmla="*/ 528388 h 796264"/>
                    <a:gd name="connsiteX6" fmla="*/ 487499 w 878342"/>
                    <a:gd name="connsiteY6" fmla="*/ 115988 h 796264"/>
                    <a:gd name="connsiteX7" fmla="*/ 592441 w 878342"/>
                    <a:gd name="connsiteY7" fmla="*/ 115988 h 796264"/>
                    <a:gd name="connsiteX8" fmla="*/ 623739 w 878342"/>
                    <a:gd name="connsiteY8" fmla="*/ 83769 h 796264"/>
                    <a:gd name="connsiteX9" fmla="*/ 623739 w 878342"/>
                    <a:gd name="connsiteY9" fmla="*/ 82848 h 796264"/>
                    <a:gd name="connsiteX10" fmla="*/ 592441 w 878342"/>
                    <a:gd name="connsiteY10" fmla="*/ 50630 h 796264"/>
                    <a:gd name="connsiteX11" fmla="*/ 485659 w 878342"/>
                    <a:gd name="connsiteY11" fmla="*/ 50630 h 796264"/>
                    <a:gd name="connsiteX12" fmla="*/ 483817 w 878342"/>
                    <a:gd name="connsiteY12" fmla="*/ 0 h 796264"/>
                    <a:gd name="connsiteX13" fmla="*/ 438711 w 878342"/>
                    <a:gd name="connsiteY13" fmla="*/ 6444 h 796264"/>
                    <a:gd name="connsiteX14" fmla="*/ 393605 w 878342"/>
                    <a:gd name="connsiteY14" fmla="*/ 0 h 796264"/>
                    <a:gd name="connsiteX15" fmla="*/ 391763 w 878342"/>
                    <a:gd name="connsiteY15" fmla="*/ 50630 h 796264"/>
                    <a:gd name="connsiteX16" fmla="*/ 284981 w 878342"/>
                    <a:gd name="connsiteY16" fmla="*/ 50630 h 796264"/>
                    <a:gd name="connsiteX17" fmla="*/ 253683 w 878342"/>
                    <a:gd name="connsiteY17" fmla="*/ 82848 h 796264"/>
                    <a:gd name="connsiteX18" fmla="*/ 253683 w 878342"/>
                    <a:gd name="connsiteY18" fmla="*/ 83769 h 796264"/>
                    <a:gd name="connsiteX19" fmla="*/ 284981 w 878342"/>
                    <a:gd name="connsiteY19" fmla="*/ 115988 h 796264"/>
                    <a:gd name="connsiteX20" fmla="*/ 389923 w 878342"/>
                    <a:gd name="connsiteY20" fmla="*/ 115988 h 796264"/>
                    <a:gd name="connsiteX21" fmla="*/ 365069 w 878342"/>
                    <a:gd name="connsiteY21" fmla="*/ 528388 h 796264"/>
                    <a:gd name="connsiteX22" fmla="*/ 130332 w 878342"/>
                    <a:gd name="connsiteY22" fmla="*/ 530229 h 796264"/>
                    <a:gd name="connsiteX23" fmla="*/ 85225 w 878342"/>
                    <a:gd name="connsiteY23" fmla="*/ 474997 h 796264"/>
                    <a:gd name="connsiteX24" fmla="*/ 48404 w 878342"/>
                    <a:gd name="connsiteY24" fmla="*/ 469474 h 796264"/>
                    <a:gd name="connsiteX25" fmla="*/ 11582 w 878342"/>
                    <a:gd name="connsiteY25" fmla="*/ 463951 h 796264"/>
                    <a:gd name="connsiteX26" fmla="*/ 535 w 878342"/>
                    <a:gd name="connsiteY26" fmla="*/ 508137 h 796264"/>
                    <a:gd name="connsiteX27" fmla="*/ 129410 w 878342"/>
                    <a:gd name="connsiteY27" fmla="*/ 660025 h 796264"/>
                    <a:gd name="connsiteX28" fmla="*/ 187404 w 878342"/>
                    <a:gd name="connsiteY28" fmla="*/ 678436 h 796264"/>
                    <a:gd name="connsiteX29" fmla="*/ 416618 w 878342"/>
                    <a:gd name="connsiteY29" fmla="*/ 785218 h 796264"/>
                    <a:gd name="connsiteX30" fmla="*/ 463566 w 878342"/>
                    <a:gd name="connsiteY30" fmla="*/ 785218 h 796264"/>
                    <a:gd name="connsiteX31" fmla="*/ 692779 w 878342"/>
                    <a:gd name="connsiteY31" fmla="*/ 678436 h 796264"/>
                    <a:gd name="connsiteX32" fmla="*/ 750773 w 878342"/>
                    <a:gd name="connsiteY32" fmla="*/ 660025 h 796264"/>
                    <a:gd name="connsiteX33" fmla="*/ 877807 w 878342"/>
                    <a:gd name="connsiteY33" fmla="*/ 508137 h 796264"/>
                    <a:gd name="connsiteX34" fmla="*/ 877807 w 878342"/>
                    <a:gd name="connsiteY34" fmla="*/ 508137 h 796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78342" h="796264">
                      <a:moveTo>
                        <a:pt x="877807" y="508137"/>
                      </a:moveTo>
                      <a:cubicBezTo>
                        <a:pt x="876887" y="492487"/>
                        <a:pt x="872284" y="477759"/>
                        <a:pt x="866761" y="463951"/>
                      </a:cubicBezTo>
                      <a:lnTo>
                        <a:pt x="829940" y="469474"/>
                      </a:lnTo>
                      <a:lnTo>
                        <a:pt x="793118" y="474997"/>
                      </a:lnTo>
                      <a:cubicBezTo>
                        <a:pt x="785753" y="497090"/>
                        <a:pt x="771025" y="515501"/>
                        <a:pt x="748012" y="530229"/>
                      </a:cubicBezTo>
                      <a:cubicBezTo>
                        <a:pt x="699223" y="560607"/>
                        <a:pt x="532606" y="590064"/>
                        <a:pt x="513275" y="528388"/>
                      </a:cubicBezTo>
                      <a:cubicBezTo>
                        <a:pt x="501307" y="490646"/>
                        <a:pt x="493944" y="284446"/>
                        <a:pt x="487499" y="115988"/>
                      </a:cubicBezTo>
                      <a:lnTo>
                        <a:pt x="592441" y="115988"/>
                      </a:lnTo>
                      <a:cubicBezTo>
                        <a:pt x="609931" y="115988"/>
                        <a:pt x="623739" y="101259"/>
                        <a:pt x="623739" y="83769"/>
                      </a:cubicBezTo>
                      <a:lnTo>
                        <a:pt x="623739" y="82848"/>
                      </a:lnTo>
                      <a:cubicBezTo>
                        <a:pt x="623739" y="65358"/>
                        <a:pt x="609931" y="50630"/>
                        <a:pt x="592441" y="50630"/>
                      </a:cubicBezTo>
                      <a:lnTo>
                        <a:pt x="485659" y="50630"/>
                      </a:lnTo>
                      <a:cubicBezTo>
                        <a:pt x="484738" y="33139"/>
                        <a:pt x="484738" y="15649"/>
                        <a:pt x="483817" y="0"/>
                      </a:cubicBezTo>
                      <a:cubicBezTo>
                        <a:pt x="469089" y="4603"/>
                        <a:pt x="453440" y="6444"/>
                        <a:pt x="438711" y="6444"/>
                      </a:cubicBezTo>
                      <a:cubicBezTo>
                        <a:pt x="423982" y="6444"/>
                        <a:pt x="408333" y="3682"/>
                        <a:pt x="393605" y="0"/>
                      </a:cubicBezTo>
                      <a:cubicBezTo>
                        <a:pt x="392685" y="15649"/>
                        <a:pt x="392685" y="32219"/>
                        <a:pt x="391763" y="50630"/>
                      </a:cubicBezTo>
                      <a:lnTo>
                        <a:pt x="284981" y="50630"/>
                      </a:lnTo>
                      <a:cubicBezTo>
                        <a:pt x="267491" y="50630"/>
                        <a:pt x="253683" y="65358"/>
                        <a:pt x="253683" y="82848"/>
                      </a:cubicBezTo>
                      <a:lnTo>
                        <a:pt x="253683" y="83769"/>
                      </a:lnTo>
                      <a:cubicBezTo>
                        <a:pt x="253683" y="101259"/>
                        <a:pt x="267491" y="115988"/>
                        <a:pt x="284981" y="115988"/>
                      </a:cubicBezTo>
                      <a:lnTo>
                        <a:pt x="389923" y="115988"/>
                      </a:lnTo>
                      <a:cubicBezTo>
                        <a:pt x="383479" y="284446"/>
                        <a:pt x="376115" y="490646"/>
                        <a:pt x="365069" y="528388"/>
                      </a:cubicBezTo>
                      <a:cubicBezTo>
                        <a:pt x="345736" y="590064"/>
                        <a:pt x="179119" y="560607"/>
                        <a:pt x="130332" y="530229"/>
                      </a:cubicBezTo>
                      <a:cubicBezTo>
                        <a:pt x="107318" y="515501"/>
                        <a:pt x="92589" y="496169"/>
                        <a:pt x="85225" y="474997"/>
                      </a:cubicBezTo>
                      <a:lnTo>
                        <a:pt x="48404" y="469474"/>
                      </a:lnTo>
                      <a:lnTo>
                        <a:pt x="11582" y="463951"/>
                      </a:lnTo>
                      <a:cubicBezTo>
                        <a:pt x="6059" y="477759"/>
                        <a:pt x="2377" y="492487"/>
                        <a:pt x="535" y="508137"/>
                      </a:cubicBezTo>
                      <a:cubicBezTo>
                        <a:pt x="-6829" y="590985"/>
                        <a:pt x="63132" y="632409"/>
                        <a:pt x="129410" y="660025"/>
                      </a:cubicBezTo>
                      <a:cubicBezTo>
                        <a:pt x="147821" y="667389"/>
                        <a:pt x="168073" y="672912"/>
                        <a:pt x="187404" y="678436"/>
                      </a:cubicBezTo>
                      <a:cubicBezTo>
                        <a:pt x="282220" y="705131"/>
                        <a:pt x="361386" y="720780"/>
                        <a:pt x="416618" y="785218"/>
                      </a:cubicBezTo>
                      <a:cubicBezTo>
                        <a:pt x="428585" y="799947"/>
                        <a:pt x="450678" y="799947"/>
                        <a:pt x="463566" y="785218"/>
                      </a:cubicBezTo>
                      <a:cubicBezTo>
                        <a:pt x="517877" y="720780"/>
                        <a:pt x="597964" y="705131"/>
                        <a:pt x="692779" y="678436"/>
                      </a:cubicBezTo>
                      <a:cubicBezTo>
                        <a:pt x="712111" y="672912"/>
                        <a:pt x="731442" y="667389"/>
                        <a:pt x="750773" y="660025"/>
                      </a:cubicBezTo>
                      <a:cubicBezTo>
                        <a:pt x="815210" y="632409"/>
                        <a:pt x="885172" y="590985"/>
                        <a:pt x="877807" y="508137"/>
                      </a:cubicBezTo>
                      <a:lnTo>
                        <a:pt x="877807" y="5081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20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1219139"/>
                  <a:endParaRPr lang="en-US" sz="2400">
                    <a:solidFill>
                      <a:srgbClr val="000000"/>
                    </a:solidFill>
                    <a:latin typeface="Montserrat Light "/>
                  </a:endParaRPr>
                </a:p>
              </p:txBody>
            </p:sp>
          </p:grpSp>
          <p:sp>
            <p:nvSpPr>
              <p:cNvPr id="591" name="Freeform: Shape 590">
                <a:extLst>
                  <a:ext uri="{FF2B5EF4-FFF2-40B4-BE49-F238E27FC236}">
                    <a16:creationId xmlns:a16="http://schemas.microsoft.com/office/drawing/2014/main" id="{C89A437B-DBC0-45FE-AAAF-A3DAA956949B}"/>
                  </a:ext>
                </a:extLst>
              </p:cNvPr>
              <p:cNvSpPr/>
              <p:nvPr/>
            </p:nvSpPr>
            <p:spPr>
              <a:xfrm>
                <a:off x="2579666" y="1709681"/>
                <a:ext cx="1963937" cy="29917"/>
              </a:xfrm>
              <a:custGeom>
                <a:avLst/>
                <a:gdLst>
                  <a:gd name="connsiteX0" fmla="*/ 3896633 w 3927930"/>
                  <a:gd name="connsiteY0" fmla="*/ 59835 h 59834"/>
                  <a:gd name="connsiteX1" fmla="*/ 3898474 w 3927930"/>
                  <a:gd name="connsiteY1" fmla="*/ 59835 h 59834"/>
                  <a:gd name="connsiteX2" fmla="*/ 3927931 w 3927930"/>
                  <a:gd name="connsiteY2" fmla="*/ 30378 h 59834"/>
                  <a:gd name="connsiteX3" fmla="*/ 3898474 w 3927930"/>
                  <a:gd name="connsiteY3" fmla="*/ 921 h 59834"/>
                  <a:gd name="connsiteX4" fmla="*/ 3896633 w 3927930"/>
                  <a:gd name="connsiteY4" fmla="*/ 921 h 59834"/>
                  <a:gd name="connsiteX5" fmla="*/ 3867176 w 3927930"/>
                  <a:gd name="connsiteY5" fmla="*/ 30378 h 59834"/>
                  <a:gd name="connsiteX6" fmla="*/ 3896633 w 3927930"/>
                  <a:gd name="connsiteY6" fmla="*/ 59835 h 59834"/>
                  <a:gd name="connsiteX7" fmla="*/ 3896633 w 3927930"/>
                  <a:gd name="connsiteY7" fmla="*/ 59835 h 59834"/>
                  <a:gd name="connsiteX8" fmla="*/ 1172764 w 3927930"/>
                  <a:gd name="connsiteY8" fmla="*/ 59835 h 59834"/>
                  <a:gd name="connsiteX9" fmla="*/ 1174605 w 3927930"/>
                  <a:gd name="connsiteY9" fmla="*/ 59835 h 59834"/>
                  <a:gd name="connsiteX10" fmla="*/ 1204062 w 3927930"/>
                  <a:gd name="connsiteY10" fmla="*/ 30378 h 59834"/>
                  <a:gd name="connsiteX11" fmla="*/ 1174605 w 3927930"/>
                  <a:gd name="connsiteY11" fmla="*/ 921 h 59834"/>
                  <a:gd name="connsiteX12" fmla="*/ 1172764 w 3927930"/>
                  <a:gd name="connsiteY12" fmla="*/ 921 h 59834"/>
                  <a:gd name="connsiteX13" fmla="*/ 1143307 w 3927930"/>
                  <a:gd name="connsiteY13" fmla="*/ 30378 h 59834"/>
                  <a:gd name="connsiteX14" fmla="*/ 1172764 w 3927930"/>
                  <a:gd name="connsiteY14" fmla="*/ 59835 h 59834"/>
                  <a:gd name="connsiteX15" fmla="*/ 1172764 w 3927930"/>
                  <a:gd name="connsiteY15" fmla="*/ 59835 h 59834"/>
                  <a:gd name="connsiteX16" fmla="*/ 1030081 w 3927930"/>
                  <a:gd name="connsiteY16" fmla="*/ 59835 h 59834"/>
                  <a:gd name="connsiteX17" fmla="*/ 1031922 w 3927930"/>
                  <a:gd name="connsiteY17" fmla="*/ 59835 h 59834"/>
                  <a:gd name="connsiteX18" fmla="*/ 1061379 w 3927930"/>
                  <a:gd name="connsiteY18" fmla="*/ 30378 h 59834"/>
                  <a:gd name="connsiteX19" fmla="*/ 1031922 w 3927930"/>
                  <a:gd name="connsiteY19" fmla="*/ 921 h 59834"/>
                  <a:gd name="connsiteX20" fmla="*/ 1030081 w 3927930"/>
                  <a:gd name="connsiteY20" fmla="*/ 921 h 59834"/>
                  <a:gd name="connsiteX21" fmla="*/ 1000623 w 3927930"/>
                  <a:gd name="connsiteY21" fmla="*/ 30378 h 59834"/>
                  <a:gd name="connsiteX22" fmla="*/ 1030081 w 3927930"/>
                  <a:gd name="connsiteY22" fmla="*/ 59835 h 59834"/>
                  <a:gd name="connsiteX23" fmla="*/ 1030081 w 3927930"/>
                  <a:gd name="connsiteY23" fmla="*/ 59835 h 59834"/>
                  <a:gd name="connsiteX24" fmla="*/ 887398 w 3927930"/>
                  <a:gd name="connsiteY24" fmla="*/ 59835 h 59834"/>
                  <a:gd name="connsiteX25" fmla="*/ 889239 w 3927930"/>
                  <a:gd name="connsiteY25" fmla="*/ 59835 h 59834"/>
                  <a:gd name="connsiteX26" fmla="*/ 918696 w 3927930"/>
                  <a:gd name="connsiteY26" fmla="*/ 30378 h 59834"/>
                  <a:gd name="connsiteX27" fmla="*/ 889239 w 3927930"/>
                  <a:gd name="connsiteY27" fmla="*/ 921 h 59834"/>
                  <a:gd name="connsiteX28" fmla="*/ 887398 w 3927930"/>
                  <a:gd name="connsiteY28" fmla="*/ 921 h 59834"/>
                  <a:gd name="connsiteX29" fmla="*/ 857941 w 3927930"/>
                  <a:gd name="connsiteY29" fmla="*/ 30378 h 59834"/>
                  <a:gd name="connsiteX30" fmla="*/ 887398 w 3927930"/>
                  <a:gd name="connsiteY30" fmla="*/ 59835 h 59834"/>
                  <a:gd name="connsiteX31" fmla="*/ 887398 w 3927930"/>
                  <a:gd name="connsiteY31" fmla="*/ 59835 h 59834"/>
                  <a:gd name="connsiteX32" fmla="*/ 744714 w 3927930"/>
                  <a:gd name="connsiteY32" fmla="*/ 59835 h 59834"/>
                  <a:gd name="connsiteX33" fmla="*/ 746556 w 3927930"/>
                  <a:gd name="connsiteY33" fmla="*/ 59835 h 59834"/>
                  <a:gd name="connsiteX34" fmla="*/ 776013 w 3927930"/>
                  <a:gd name="connsiteY34" fmla="*/ 30378 h 59834"/>
                  <a:gd name="connsiteX35" fmla="*/ 746556 w 3927930"/>
                  <a:gd name="connsiteY35" fmla="*/ 921 h 59834"/>
                  <a:gd name="connsiteX36" fmla="*/ 744714 w 3927930"/>
                  <a:gd name="connsiteY36" fmla="*/ 921 h 59834"/>
                  <a:gd name="connsiteX37" fmla="*/ 715257 w 3927930"/>
                  <a:gd name="connsiteY37" fmla="*/ 30378 h 59834"/>
                  <a:gd name="connsiteX38" fmla="*/ 744714 w 3927930"/>
                  <a:gd name="connsiteY38" fmla="*/ 59835 h 59834"/>
                  <a:gd name="connsiteX39" fmla="*/ 744714 w 3927930"/>
                  <a:gd name="connsiteY39" fmla="*/ 59835 h 59834"/>
                  <a:gd name="connsiteX40" fmla="*/ 601111 w 3927930"/>
                  <a:gd name="connsiteY40" fmla="*/ 59835 h 59834"/>
                  <a:gd name="connsiteX41" fmla="*/ 602952 w 3927930"/>
                  <a:gd name="connsiteY41" fmla="*/ 59835 h 59834"/>
                  <a:gd name="connsiteX42" fmla="*/ 632409 w 3927930"/>
                  <a:gd name="connsiteY42" fmla="*/ 30378 h 59834"/>
                  <a:gd name="connsiteX43" fmla="*/ 602952 w 3927930"/>
                  <a:gd name="connsiteY43" fmla="*/ 921 h 59834"/>
                  <a:gd name="connsiteX44" fmla="*/ 601111 w 3927930"/>
                  <a:gd name="connsiteY44" fmla="*/ 921 h 59834"/>
                  <a:gd name="connsiteX45" fmla="*/ 571653 w 3927930"/>
                  <a:gd name="connsiteY45" fmla="*/ 30378 h 59834"/>
                  <a:gd name="connsiteX46" fmla="*/ 601111 w 3927930"/>
                  <a:gd name="connsiteY46" fmla="*/ 59835 h 59834"/>
                  <a:gd name="connsiteX47" fmla="*/ 601111 w 3927930"/>
                  <a:gd name="connsiteY47" fmla="*/ 59835 h 59834"/>
                  <a:gd name="connsiteX48" fmla="*/ 458428 w 3927930"/>
                  <a:gd name="connsiteY48" fmla="*/ 59835 h 59834"/>
                  <a:gd name="connsiteX49" fmla="*/ 460268 w 3927930"/>
                  <a:gd name="connsiteY49" fmla="*/ 59835 h 59834"/>
                  <a:gd name="connsiteX50" fmla="*/ 489726 w 3927930"/>
                  <a:gd name="connsiteY50" fmla="*/ 30378 h 59834"/>
                  <a:gd name="connsiteX51" fmla="*/ 460268 w 3927930"/>
                  <a:gd name="connsiteY51" fmla="*/ 921 h 59834"/>
                  <a:gd name="connsiteX52" fmla="*/ 458428 w 3927930"/>
                  <a:gd name="connsiteY52" fmla="*/ 921 h 59834"/>
                  <a:gd name="connsiteX53" fmla="*/ 428970 w 3927930"/>
                  <a:gd name="connsiteY53" fmla="*/ 30378 h 59834"/>
                  <a:gd name="connsiteX54" fmla="*/ 458428 w 3927930"/>
                  <a:gd name="connsiteY54" fmla="*/ 59835 h 59834"/>
                  <a:gd name="connsiteX55" fmla="*/ 458428 w 3927930"/>
                  <a:gd name="connsiteY55" fmla="*/ 59835 h 59834"/>
                  <a:gd name="connsiteX56" fmla="*/ 315744 w 3927930"/>
                  <a:gd name="connsiteY56" fmla="*/ 59835 h 59834"/>
                  <a:gd name="connsiteX57" fmla="*/ 317585 w 3927930"/>
                  <a:gd name="connsiteY57" fmla="*/ 59835 h 59834"/>
                  <a:gd name="connsiteX58" fmla="*/ 347043 w 3927930"/>
                  <a:gd name="connsiteY58" fmla="*/ 30378 h 59834"/>
                  <a:gd name="connsiteX59" fmla="*/ 317585 w 3927930"/>
                  <a:gd name="connsiteY59" fmla="*/ 921 h 59834"/>
                  <a:gd name="connsiteX60" fmla="*/ 315744 w 3927930"/>
                  <a:gd name="connsiteY60" fmla="*/ 921 h 59834"/>
                  <a:gd name="connsiteX61" fmla="*/ 286287 w 3927930"/>
                  <a:gd name="connsiteY61" fmla="*/ 30378 h 59834"/>
                  <a:gd name="connsiteX62" fmla="*/ 315744 w 3927930"/>
                  <a:gd name="connsiteY62" fmla="*/ 59835 h 59834"/>
                  <a:gd name="connsiteX63" fmla="*/ 315744 w 3927930"/>
                  <a:gd name="connsiteY63" fmla="*/ 59835 h 59834"/>
                  <a:gd name="connsiteX64" fmla="*/ 172141 w 3927930"/>
                  <a:gd name="connsiteY64" fmla="*/ 59835 h 59834"/>
                  <a:gd name="connsiteX65" fmla="*/ 173981 w 3927930"/>
                  <a:gd name="connsiteY65" fmla="*/ 59835 h 59834"/>
                  <a:gd name="connsiteX66" fmla="*/ 203439 w 3927930"/>
                  <a:gd name="connsiteY66" fmla="*/ 30378 h 59834"/>
                  <a:gd name="connsiteX67" fmla="*/ 173981 w 3927930"/>
                  <a:gd name="connsiteY67" fmla="*/ 921 h 59834"/>
                  <a:gd name="connsiteX68" fmla="*/ 172141 w 3927930"/>
                  <a:gd name="connsiteY68" fmla="*/ 921 h 59834"/>
                  <a:gd name="connsiteX69" fmla="*/ 142683 w 3927930"/>
                  <a:gd name="connsiteY69" fmla="*/ 30378 h 59834"/>
                  <a:gd name="connsiteX70" fmla="*/ 172141 w 3927930"/>
                  <a:gd name="connsiteY70" fmla="*/ 59835 h 59834"/>
                  <a:gd name="connsiteX71" fmla="*/ 172141 w 3927930"/>
                  <a:gd name="connsiteY71" fmla="*/ 59835 h 59834"/>
                  <a:gd name="connsiteX72" fmla="*/ 29457 w 3927930"/>
                  <a:gd name="connsiteY72" fmla="*/ 59835 h 59834"/>
                  <a:gd name="connsiteX73" fmla="*/ 31298 w 3927930"/>
                  <a:gd name="connsiteY73" fmla="*/ 59835 h 59834"/>
                  <a:gd name="connsiteX74" fmla="*/ 60755 w 3927930"/>
                  <a:gd name="connsiteY74" fmla="*/ 30378 h 59834"/>
                  <a:gd name="connsiteX75" fmla="*/ 31298 w 3927930"/>
                  <a:gd name="connsiteY75" fmla="*/ 921 h 59834"/>
                  <a:gd name="connsiteX76" fmla="*/ 29457 w 3927930"/>
                  <a:gd name="connsiteY76" fmla="*/ 921 h 59834"/>
                  <a:gd name="connsiteX77" fmla="*/ 0 w 3927930"/>
                  <a:gd name="connsiteY77" fmla="*/ 30378 h 59834"/>
                  <a:gd name="connsiteX78" fmla="*/ 29457 w 3927930"/>
                  <a:gd name="connsiteY78" fmla="*/ 59835 h 59834"/>
                  <a:gd name="connsiteX79" fmla="*/ 29457 w 3927930"/>
                  <a:gd name="connsiteY79" fmla="*/ 59835 h 59834"/>
                  <a:gd name="connsiteX80" fmla="*/ 2464277 w 3927930"/>
                  <a:gd name="connsiteY80" fmla="*/ 59835 h 59834"/>
                  <a:gd name="connsiteX81" fmla="*/ 2466118 w 3927930"/>
                  <a:gd name="connsiteY81" fmla="*/ 59835 h 59834"/>
                  <a:gd name="connsiteX82" fmla="*/ 2495576 w 3927930"/>
                  <a:gd name="connsiteY82" fmla="*/ 30378 h 59834"/>
                  <a:gd name="connsiteX83" fmla="*/ 2466118 w 3927930"/>
                  <a:gd name="connsiteY83" fmla="*/ 921 h 59834"/>
                  <a:gd name="connsiteX84" fmla="*/ 2464277 w 3927930"/>
                  <a:gd name="connsiteY84" fmla="*/ 921 h 59834"/>
                  <a:gd name="connsiteX85" fmla="*/ 2434820 w 3927930"/>
                  <a:gd name="connsiteY85" fmla="*/ 30378 h 59834"/>
                  <a:gd name="connsiteX86" fmla="*/ 2464277 w 3927930"/>
                  <a:gd name="connsiteY86" fmla="*/ 59835 h 59834"/>
                  <a:gd name="connsiteX87" fmla="*/ 2464277 w 3927930"/>
                  <a:gd name="connsiteY87" fmla="*/ 59835 h 59834"/>
                  <a:gd name="connsiteX88" fmla="*/ 2320674 w 3927930"/>
                  <a:gd name="connsiteY88" fmla="*/ 59835 h 59834"/>
                  <a:gd name="connsiteX89" fmla="*/ 2322515 w 3927930"/>
                  <a:gd name="connsiteY89" fmla="*/ 59835 h 59834"/>
                  <a:gd name="connsiteX90" fmla="*/ 2351972 w 3927930"/>
                  <a:gd name="connsiteY90" fmla="*/ 30378 h 59834"/>
                  <a:gd name="connsiteX91" fmla="*/ 2322515 w 3927930"/>
                  <a:gd name="connsiteY91" fmla="*/ 921 h 59834"/>
                  <a:gd name="connsiteX92" fmla="*/ 2320674 w 3927930"/>
                  <a:gd name="connsiteY92" fmla="*/ 921 h 59834"/>
                  <a:gd name="connsiteX93" fmla="*/ 2291216 w 3927930"/>
                  <a:gd name="connsiteY93" fmla="*/ 30378 h 59834"/>
                  <a:gd name="connsiteX94" fmla="*/ 2320674 w 3927930"/>
                  <a:gd name="connsiteY94" fmla="*/ 59835 h 59834"/>
                  <a:gd name="connsiteX95" fmla="*/ 2320674 w 3927930"/>
                  <a:gd name="connsiteY95" fmla="*/ 59835 h 59834"/>
                  <a:gd name="connsiteX96" fmla="*/ 2177990 w 3927930"/>
                  <a:gd name="connsiteY96" fmla="*/ 59835 h 59834"/>
                  <a:gd name="connsiteX97" fmla="*/ 2179832 w 3927930"/>
                  <a:gd name="connsiteY97" fmla="*/ 59835 h 59834"/>
                  <a:gd name="connsiteX98" fmla="*/ 2209289 w 3927930"/>
                  <a:gd name="connsiteY98" fmla="*/ 30378 h 59834"/>
                  <a:gd name="connsiteX99" fmla="*/ 2179832 w 3927930"/>
                  <a:gd name="connsiteY99" fmla="*/ 921 h 59834"/>
                  <a:gd name="connsiteX100" fmla="*/ 2177990 w 3927930"/>
                  <a:gd name="connsiteY100" fmla="*/ 921 h 59834"/>
                  <a:gd name="connsiteX101" fmla="*/ 2148533 w 3927930"/>
                  <a:gd name="connsiteY101" fmla="*/ 30378 h 59834"/>
                  <a:gd name="connsiteX102" fmla="*/ 2177990 w 3927930"/>
                  <a:gd name="connsiteY102" fmla="*/ 59835 h 59834"/>
                  <a:gd name="connsiteX103" fmla="*/ 2177990 w 3927930"/>
                  <a:gd name="connsiteY103" fmla="*/ 59835 h 59834"/>
                  <a:gd name="connsiteX104" fmla="*/ 2035307 w 3927930"/>
                  <a:gd name="connsiteY104" fmla="*/ 59835 h 59834"/>
                  <a:gd name="connsiteX105" fmla="*/ 2037148 w 3927930"/>
                  <a:gd name="connsiteY105" fmla="*/ 59835 h 59834"/>
                  <a:gd name="connsiteX106" fmla="*/ 2066606 w 3927930"/>
                  <a:gd name="connsiteY106" fmla="*/ 30378 h 59834"/>
                  <a:gd name="connsiteX107" fmla="*/ 2037148 w 3927930"/>
                  <a:gd name="connsiteY107" fmla="*/ 921 h 59834"/>
                  <a:gd name="connsiteX108" fmla="*/ 2035307 w 3927930"/>
                  <a:gd name="connsiteY108" fmla="*/ 921 h 59834"/>
                  <a:gd name="connsiteX109" fmla="*/ 2005850 w 3927930"/>
                  <a:gd name="connsiteY109" fmla="*/ 30378 h 59834"/>
                  <a:gd name="connsiteX110" fmla="*/ 2035307 w 3927930"/>
                  <a:gd name="connsiteY110" fmla="*/ 59835 h 59834"/>
                  <a:gd name="connsiteX111" fmla="*/ 2035307 w 3927930"/>
                  <a:gd name="connsiteY111" fmla="*/ 59835 h 59834"/>
                  <a:gd name="connsiteX112" fmla="*/ 1892624 w 3927930"/>
                  <a:gd name="connsiteY112" fmla="*/ 59835 h 59834"/>
                  <a:gd name="connsiteX113" fmla="*/ 1894465 w 3927930"/>
                  <a:gd name="connsiteY113" fmla="*/ 59835 h 59834"/>
                  <a:gd name="connsiteX114" fmla="*/ 1923922 w 3927930"/>
                  <a:gd name="connsiteY114" fmla="*/ 30378 h 59834"/>
                  <a:gd name="connsiteX115" fmla="*/ 1894465 w 3927930"/>
                  <a:gd name="connsiteY115" fmla="*/ 921 h 59834"/>
                  <a:gd name="connsiteX116" fmla="*/ 1892624 w 3927930"/>
                  <a:gd name="connsiteY116" fmla="*/ 921 h 59834"/>
                  <a:gd name="connsiteX117" fmla="*/ 1863167 w 3927930"/>
                  <a:gd name="connsiteY117" fmla="*/ 30378 h 59834"/>
                  <a:gd name="connsiteX118" fmla="*/ 1892624 w 3927930"/>
                  <a:gd name="connsiteY118" fmla="*/ 59835 h 59834"/>
                  <a:gd name="connsiteX119" fmla="*/ 1892624 w 3927930"/>
                  <a:gd name="connsiteY119" fmla="*/ 59835 h 59834"/>
                  <a:gd name="connsiteX120" fmla="*/ 1749020 w 3927930"/>
                  <a:gd name="connsiteY120" fmla="*/ 59835 h 59834"/>
                  <a:gd name="connsiteX121" fmla="*/ 1750861 w 3927930"/>
                  <a:gd name="connsiteY121" fmla="*/ 59835 h 59834"/>
                  <a:gd name="connsiteX122" fmla="*/ 1780318 w 3927930"/>
                  <a:gd name="connsiteY122" fmla="*/ 30378 h 59834"/>
                  <a:gd name="connsiteX123" fmla="*/ 1750861 w 3927930"/>
                  <a:gd name="connsiteY123" fmla="*/ 921 h 59834"/>
                  <a:gd name="connsiteX124" fmla="*/ 1749020 w 3927930"/>
                  <a:gd name="connsiteY124" fmla="*/ 921 h 59834"/>
                  <a:gd name="connsiteX125" fmla="*/ 1719563 w 3927930"/>
                  <a:gd name="connsiteY125" fmla="*/ 30378 h 59834"/>
                  <a:gd name="connsiteX126" fmla="*/ 1749020 w 3927930"/>
                  <a:gd name="connsiteY126" fmla="*/ 59835 h 59834"/>
                  <a:gd name="connsiteX127" fmla="*/ 1749020 w 3927930"/>
                  <a:gd name="connsiteY127" fmla="*/ 59835 h 59834"/>
                  <a:gd name="connsiteX128" fmla="*/ 1606337 w 3927930"/>
                  <a:gd name="connsiteY128" fmla="*/ 59835 h 59834"/>
                  <a:gd name="connsiteX129" fmla="*/ 1608178 w 3927930"/>
                  <a:gd name="connsiteY129" fmla="*/ 59835 h 59834"/>
                  <a:gd name="connsiteX130" fmla="*/ 1637635 w 3927930"/>
                  <a:gd name="connsiteY130" fmla="*/ 30378 h 59834"/>
                  <a:gd name="connsiteX131" fmla="*/ 1608178 w 3927930"/>
                  <a:gd name="connsiteY131" fmla="*/ 921 h 59834"/>
                  <a:gd name="connsiteX132" fmla="*/ 1606337 w 3927930"/>
                  <a:gd name="connsiteY132" fmla="*/ 921 h 59834"/>
                  <a:gd name="connsiteX133" fmla="*/ 1576880 w 3927930"/>
                  <a:gd name="connsiteY133" fmla="*/ 30378 h 59834"/>
                  <a:gd name="connsiteX134" fmla="*/ 1606337 w 3927930"/>
                  <a:gd name="connsiteY134" fmla="*/ 59835 h 59834"/>
                  <a:gd name="connsiteX135" fmla="*/ 1606337 w 3927930"/>
                  <a:gd name="connsiteY135" fmla="*/ 59835 h 59834"/>
                  <a:gd name="connsiteX136" fmla="*/ 1463654 w 3927930"/>
                  <a:gd name="connsiteY136" fmla="*/ 59835 h 59834"/>
                  <a:gd name="connsiteX137" fmla="*/ 1465495 w 3927930"/>
                  <a:gd name="connsiteY137" fmla="*/ 59835 h 59834"/>
                  <a:gd name="connsiteX138" fmla="*/ 1494952 w 3927930"/>
                  <a:gd name="connsiteY138" fmla="*/ 30378 h 59834"/>
                  <a:gd name="connsiteX139" fmla="*/ 1465495 w 3927930"/>
                  <a:gd name="connsiteY139" fmla="*/ 921 h 59834"/>
                  <a:gd name="connsiteX140" fmla="*/ 1463654 w 3927930"/>
                  <a:gd name="connsiteY140" fmla="*/ 921 h 59834"/>
                  <a:gd name="connsiteX141" fmla="*/ 1434197 w 3927930"/>
                  <a:gd name="connsiteY141" fmla="*/ 30378 h 59834"/>
                  <a:gd name="connsiteX142" fmla="*/ 1463654 w 3927930"/>
                  <a:gd name="connsiteY142" fmla="*/ 59835 h 59834"/>
                  <a:gd name="connsiteX143" fmla="*/ 1463654 w 3927930"/>
                  <a:gd name="connsiteY143" fmla="*/ 59835 h 59834"/>
                  <a:gd name="connsiteX144" fmla="*/ 1320050 w 3927930"/>
                  <a:gd name="connsiteY144" fmla="*/ 59835 h 59834"/>
                  <a:gd name="connsiteX145" fmla="*/ 1321891 w 3927930"/>
                  <a:gd name="connsiteY145" fmla="*/ 59835 h 59834"/>
                  <a:gd name="connsiteX146" fmla="*/ 1351348 w 3927930"/>
                  <a:gd name="connsiteY146" fmla="*/ 30378 h 59834"/>
                  <a:gd name="connsiteX147" fmla="*/ 1321891 w 3927930"/>
                  <a:gd name="connsiteY147" fmla="*/ 921 h 59834"/>
                  <a:gd name="connsiteX148" fmla="*/ 1320050 w 3927930"/>
                  <a:gd name="connsiteY148" fmla="*/ 921 h 59834"/>
                  <a:gd name="connsiteX149" fmla="*/ 1290593 w 3927930"/>
                  <a:gd name="connsiteY149" fmla="*/ 30378 h 59834"/>
                  <a:gd name="connsiteX150" fmla="*/ 1320050 w 3927930"/>
                  <a:gd name="connsiteY150" fmla="*/ 59835 h 59834"/>
                  <a:gd name="connsiteX151" fmla="*/ 1320050 w 3927930"/>
                  <a:gd name="connsiteY151" fmla="*/ 59835 h 59834"/>
                  <a:gd name="connsiteX152" fmla="*/ 3753950 w 3927930"/>
                  <a:gd name="connsiteY152" fmla="*/ 59835 h 59834"/>
                  <a:gd name="connsiteX153" fmla="*/ 3755791 w 3927930"/>
                  <a:gd name="connsiteY153" fmla="*/ 59835 h 59834"/>
                  <a:gd name="connsiteX154" fmla="*/ 3785248 w 3927930"/>
                  <a:gd name="connsiteY154" fmla="*/ 30378 h 59834"/>
                  <a:gd name="connsiteX155" fmla="*/ 3755791 w 3927930"/>
                  <a:gd name="connsiteY155" fmla="*/ 921 h 59834"/>
                  <a:gd name="connsiteX156" fmla="*/ 3753950 w 3927930"/>
                  <a:gd name="connsiteY156" fmla="*/ 921 h 59834"/>
                  <a:gd name="connsiteX157" fmla="*/ 3724492 w 3927930"/>
                  <a:gd name="connsiteY157" fmla="*/ 30378 h 59834"/>
                  <a:gd name="connsiteX158" fmla="*/ 3753950 w 3927930"/>
                  <a:gd name="connsiteY158" fmla="*/ 59835 h 59834"/>
                  <a:gd name="connsiteX159" fmla="*/ 3753950 w 3927930"/>
                  <a:gd name="connsiteY159" fmla="*/ 59835 h 59834"/>
                  <a:gd name="connsiteX160" fmla="*/ 3611267 w 3927930"/>
                  <a:gd name="connsiteY160" fmla="*/ 59835 h 59834"/>
                  <a:gd name="connsiteX161" fmla="*/ 3613108 w 3927930"/>
                  <a:gd name="connsiteY161" fmla="*/ 59835 h 59834"/>
                  <a:gd name="connsiteX162" fmla="*/ 3642564 w 3927930"/>
                  <a:gd name="connsiteY162" fmla="*/ 30378 h 59834"/>
                  <a:gd name="connsiteX163" fmla="*/ 3613108 w 3927930"/>
                  <a:gd name="connsiteY163" fmla="*/ 921 h 59834"/>
                  <a:gd name="connsiteX164" fmla="*/ 3611267 w 3927930"/>
                  <a:gd name="connsiteY164" fmla="*/ 921 h 59834"/>
                  <a:gd name="connsiteX165" fmla="*/ 3581809 w 3927930"/>
                  <a:gd name="connsiteY165" fmla="*/ 30378 h 59834"/>
                  <a:gd name="connsiteX166" fmla="*/ 3611267 w 3927930"/>
                  <a:gd name="connsiteY166" fmla="*/ 59835 h 59834"/>
                  <a:gd name="connsiteX167" fmla="*/ 3611267 w 3927930"/>
                  <a:gd name="connsiteY167" fmla="*/ 59835 h 59834"/>
                  <a:gd name="connsiteX168" fmla="*/ 3467662 w 3927930"/>
                  <a:gd name="connsiteY168" fmla="*/ 59835 h 59834"/>
                  <a:gd name="connsiteX169" fmla="*/ 3469504 w 3927930"/>
                  <a:gd name="connsiteY169" fmla="*/ 59835 h 59834"/>
                  <a:gd name="connsiteX170" fmla="*/ 3498961 w 3927930"/>
                  <a:gd name="connsiteY170" fmla="*/ 30378 h 59834"/>
                  <a:gd name="connsiteX171" fmla="*/ 3469504 w 3927930"/>
                  <a:gd name="connsiteY171" fmla="*/ 921 h 59834"/>
                  <a:gd name="connsiteX172" fmla="*/ 3467662 w 3927930"/>
                  <a:gd name="connsiteY172" fmla="*/ 921 h 59834"/>
                  <a:gd name="connsiteX173" fmla="*/ 3438206 w 3927930"/>
                  <a:gd name="connsiteY173" fmla="*/ 30378 h 59834"/>
                  <a:gd name="connsiteX174" fmla="*/ 3467662 w 3927930"/>
                  <a:gd name="connsiteY174" fmla="*/ 59835 h 59834"/>
                  <a:gd name="connsiteX175" fmla="*/ 3467662 w 3927930"/>
                  <a:gd name="connsiteY175" fmla="*/ 59835 h 59834"/>
                  <a:gd name="connsiteX176" fmla="*/ 3324979 w 3927930"/>
                  <a:gd name="connsiteY176" fmla="*/ 59835 h 59834"/>
                  <a:gd name="connsiteX177" fmla="*/ 3326820 w 3927930"/>
                  <a:gd name="connsiteY177" fmla="*/ 59835 h 59834"/>
                  <a:gd name="connsiteX178" fmla="*/ 3356278 w 3927930"/>
                  <a:gd name="connsiteY178" fmla="*/ 30378 h 59834"/>
                  <a:gd name="connsiteX179" fmla="*/ 3326820 w 3927930"/>
                  <a:gd name="connsiteY179" fmla="*/ 921 h 59834"/>
                  <a:gd name="connsiteX180" fmla="*/ 3324979 w 3927930"/>
                  <a:gd name="connsiteY180" fmla="*/ 921 h 59834"/>
                  <a:gd name="connsiteX181" fmla="*/ 3295522 w 3927930"/>
                  <a:gd name="connsiteY181" fmla="*/ 30378 h 59834"/>
                  <a:gd name="connsiteX182" fmla="*/ 3324979 w 3927930"/>
                  <a:gd name="connsiteY182" fmla="*/ 59835 h 59834"/>
                  <a:gd name="connsiteX183" fmla="*/ 3324979 w 3927930"/>
                  <a:gd name="connsiteY183" fmla="*/ 59835 h 59834"/>
                  <a:gd name="connsiteX184" fmla="*/ 3182296 w 3927930"/>
                  <a:gd name="connsiteY184" fmla="*/ 59835 h 59834"/>
                  <a:gd name="connsiteX185" fmla="*/ 3184137 w 3927930"/>
                  <a:gd name="connsiteY185" fmla="*/ 59835 h 59834"/>
                  <a:gd name="connsiteX186" fmla="*/ 3213594 w 3927930"/>
                  <a:gd name="connsiteY186" fmla="*/ 30378 h 59834"/>
                  <a:gd name="connsiteX187" fmla="*/ 3184137 w 3927930"/>
                  <a:gd name="connsiteY187" fmla="*/ 921 h 59834"/>
                  <a:gd name="connsiteX188" fmla="*/ 3182296 w 3927930"/>
                  <a:gd name="connsiteY188" fmla="*/ 921 h 59834"/>
                  <a:gd name="connsiteX189" fmla="*/ 3152839 w 3927930"/>
                  <a:gd name="connsiteY189" fmla="*/ 30378 h 59834"/>
                  <a:gd name="connsiteX190" fmla="*/ 3182296 w 3927930"/>
                  <a:gd name="connsiteY190" fmla="*/ 59835 h 59834"/>
                  <a:gd name="connsiteX191" fmla="*/ 3182296 w 3927930"/>
                  <a:gd name="connsiteY191" fmla="*/ 59835 h 59834"/>
                  <a:gd name="connsiteX192" fmla="*/ 3039613 w 3927930"/>
                  <a:gd name="connsiteY192" fmla="*/ 59835 h 59834"/>
                  <a:gd name="connsiteX193" fmla="*/ 3041454 w 3927930"/>
                  <a:gd name="connsiteY193" fmla="*/ 59835 h 59834"/>
                  <a:gd name="connsiteX194" fmla="*/ 3070911 w 3927930"/>
                  <a:gd name="connsiteY194" fmla="*/ 30378 h 59834"/>
                  <a:gd name="connsiteX195" fmla="*/ 3041454 w 3927930"/>
                  <a:gd name="connsiteY195" fmla="*/ 921 h 59834"/>
                  <a:gd name="connsiteX196" fmla="*/ 3039613 w 3927930"/>
                  <a:gd name="connsiteY196" fmla="*/ 921 h 59834"/>
                  <a:gd name="connsiteX197" fmla="*/ 3010156 w 3927930"/>
                  <a:gd name="connsiteY197" fmla="*/ 30378 h 59834"/>
                  <a:gd name="connsiteX198" fmla="*/ 3039613 w 3927930"/>
                  <a:gd name="connsiteY198" fmla="*/ 59835 h 59834"/>
                  <a:gd name="connsiteX199" fmla="*/ 3039613 w 3927930"/>
                  <a:gd name="connsiteY199" fmla="*/ 59835 h 59834"/>
                  <a:gd name="connsiteX200" fmla="*/ 2896009 w 3927930"/>
                  <a:gd name="connsiteY200" fmla="*/ 59835 h 59834"/>
                  <a:gd name="connsiteX201" fmla="*/ 2897850 w 3927930"/>
                  <a:gd name="connsiteY201" fmla="*/ 59835 h 59834"/>
                  <a:gd name="connsiteX202" fmla="*/ 2927308 w 3927930"/>
                  <a:gd name="connsiteY202" fmla="*/ 30378 h 59834"/>
                  <a:gd name="connsiteX203" fmla="*/ 2897850 w 3927930"/>
                  <a:gd name="connsiteY203" fmla="*/ 921 h 59834"/>
                  <a:gd name="connsiteX204" fmla="*/ 2896009 w 3927930"/>
                  <a:gd name="connsiteY204" fmla="*/ 921 h 59834"/>
                  <a:gd name="connsiteX205" fmla="*/ 2866552 w 3927930"/>
                  <a:gd name="connsiteY205" fmla="*/ 30378 h 59834"/>
                  <a:gd name="connsiteX206" fmla="*/ 2896009 w 3927930"/>
                  <a:gd name="connsiteY206" fmla="*/ 59835 h 59834"/>
                  <a:gd name="connsiteX207" fmla="*/ 2896009 w 3927930"/>
                  <a:gd name="connsiteY207" fmla="*/ 59835 h 59834"/>
                  <a:gd name="connsiteX208" fmla="*/ 2753326 w 3927930"/>
                  <a:gd name="connsiteY208" fmla="*/ 59835 h 59834"/>
                  <a:gd name="connsiteX209" fmla="*/ 2755167 w 3927930"/>
                  <a:gd name="connsiteY209" fmla="*/ 59835 h 59834"/>
                  <a:gd name="connsiteX210" fmla="*/ 2784625 w 3927930"/>
                  <a:gd name="connsiteY210" fmla="*/ 30378 h 59834"/>
                  <a:gd name="connsiteX211" fmla="*/ 2755167 w 3927930"/>
                  <a:gd name="connsiteY211" fmla="*/ 921 h 59834"/>
                  <a:gd name="connsiteX212" fmla="*/ 2753326 w 3927930"/>
                  <a:gd name="connsiteY212" fmla="*/ 921 h 59834"/>
                  <a:gd name="connsiteX213" fmla="*/ 2723869 w 3927930"/>
                  <a:gd name="connsiteY213" fmla="*/ 30378 h 59834"/>
                  <a:gd name="connsiteX214" fmla="*/ 2753326 w 3927930"/>
                  <a:gd name="connsiteY214" fmla="*/ 59835 h 59834"/>
                  <a:gd name="connsiteX215" fmla="*/ 2753326 w 3927930"/>
                  <a:gd name="connsiteY215" fmla="*/ 59835 h 59834"/>
                  <a:gd name="connsiteX216" fmla="*/ 2610643 w 3927930"/>
                  <a:gd name="connsiteY216" fmla="*/ 59835 h 59834"/>
                  <a:gd name="connsiteX217" fmla="*/ 2612484 w 3927930"/>
                  <a:gd name="connsiteY217" fmla="*/ 59835 h 59834"/>
                  <a:gd name="connsiteX218" fmla="*/ 2612484 w 3927930"/>
                  <a:gd name="connsiteY218" fmla="*/ 0 h 59834"/>
                  <a:gd name="connsiteX219" fmla="*/ 2610643 w 3927930"/>
                  <a:gd name="connsiteY219" fmla="*/ 0 h 59834"/>
                  <a:gd name="connsiteX220" fmla="*/ 2610643 w 3927930"/>
                  <a:gd name="connsiteY220" fmla="*/ 59835 h 59834"/>
                  <a:gd name="connsiteX221" fmla="*/ 2610643 w 3927930"/>
                  <a:gd name="connsiteY221" fmla="*/ 59835 h 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3927930" h="59834">
                    <a:moveTo>
                      <a:pt x="3896633" y="59835"/>
                    </a:moveTo>
                    <a:lnTo>
                      <a:pt x="3898474" y="59835"/>
                    </a:lnTo>
                    <a:cubicBezTo>
                      <a:pt x="3915044" y="59835"/>
                      <a:pt x="3927931" y="46027"/>
                      <a:pt x="3927931" y="30378"/>
                    </a:cubicBezTo>
                    <a:cubicBezTo>
                      <a:pt x="3927931" y="13808"/>
                      <a:pt x="3914123" y="921"/>
                      <a:pt x="3898474" y="921"/>
                    </a:cubicBezTo>
                    <a:lnTo>
                      <a:pt x="3896633" y="921"/>
                    </a:lnTo>
                    <a:cubicBezTo>
                      <a:pt x="3880063" y="921"/>
                      <a:pt x="3867176" y="14729"/>
                      <a:pt x="3867176" y="30378"/>
                    </a:cubicBezTo>
                    <a:cubicBezTo>
                      <a:pt x="3867176" y="46947"/>
                      <a:pt x="3880063" y="59835"/>
                      <a:pt x="3896633" y="59835"/>
                    </a:cubicBezTo>
                    <a:lnTo>
                      <a:pt x="3896633" y="59835"/>
                    </a:lnTo>
                    <a:close/>
                    <a:moveTo>
                      <a:pt x="1172764" y="59835"/>
                    </a:moveTo>
                    <a:lnTo>
                      <a:pt x="1174605" y="59835"/>
                    </a:lnTo>
                    <a:cubicBezTo>
                      <a:pt x="1191175" y="59835"/>
                      <a:pt x="1204062" y="46027"/>
                      <a:pt x="1204062" y="30378"/>
                    </a:cubicBezTo>
                    <a:cubicBezTo>
                      <a:pt x="1204062" y="13808"/>
                      <a:pt x="1190254" y="921"/>
                      <a:pt x="1174605" y="921"/>
                    </a:cubicBezTo>
                    <a:lnTo>
                      <a:pt x="1172764" y="921"/>
                    </a:lnTo>
                    <a:cubicBezTo>
                      <a:pt x="1156194" y="921"/>
                      <a:pt x="1143307" y="14729"/>
                      <a:pt x="1143307" y="30378"/>
                    </a:cubicBezTo>
                    <a:cubicBezTo>
                      <a:pt x="1143307" y="46947"/>
                      <a:pt x="1157115" y="59835"/>
                      <a:pt x="1172764" y="59835"/>
                    </a:cubicBezTo>
                    <a:lnTo>
                      <a:pt x="1172764" y="59835"/>
                    </a:lnTo>
                    <a:close/>
                    <a:moveTo>
                      <a:pt x="1030081" y="59835"/>
                    </a:moveTo>
                    <a:lnTo>
                      <a:pt x="1031922" y="59835"/>
                    </a:lnTo>
                    <a:cubicBezTo>
                      <a:pt x="1048491" y="59835"/>
                      <a:pt x="1061379" y="46027"/>
                      <a:pt x="1061379" y="30378"/>
                    </a:cubicBezTo>
                    <a:cubicBezTo>
                      <a:pt x="1061379" y="13808"/>
                      <a:pt x="1047571" y="921"/>
                      <a:pt x="1031922" y="921"/>
                    </a:cubicBezTo>
                    <a:lnTo>
                      <a:pt x="1030081" y="921"/>
                    </a:lnTo>
                    <a:cubicBezTo>
                      <a:pt x="1013511" y="921"/>
                      <a:pt x="1000623" y="14729"/>
                      <a:pt x="1000623" y="30378"/>
                    </a:cubicBezTo>
                    <a:cubicBezTo>
                      <a:pt x="1000623" y="46947"/>
                      <a:pt x="1013511" y="59835"/>
                      <a:pt x="1030081" y="59835"/>
                    </a:cubicBezTo>
                    <a:lnTo>
                      <a:pt x="1030081" y="59835"/>
                    </a:lnTo>
                    <a:close/>
                    <a:moveTo>
                      <a:pt x="887398" y="59835"/>
                    </a:moveTo>
                    <a:lnTo>
                      <a:pt x="889239" y="59835"/>
                    </a:lnTo>
                    <a:cubicBezTo>
                      <a:pt x="905808" y="59835"/>
                      <a:pt x="918696" y="46027"/>
                      <a:pt x="918696" y="30378"/>
                    </a:cubicBezTo>
                    <a:cubicBezTo>
                      <a:pt x="918696" y="13808"/>
                      <a:pt x="904888" y="921"/>
                      <a:pt x="889239" y="921"/>
                    </a:cubicBezTo>
                    <a:lnTo>
                      <a:pt x="887398" y="921"/>
                    </a:lnTo>
                    <a:cubicBezTo>
                      <a:pt x="870828" y="921"/>
                      <a:pt x="857941" y="14729"/>
                      <a:pt x="857941" y="30378"/>
                    </a:cubicBezTo>
                    <a:cubicBezTo>
                      <a:pt x="857020" y="46947"/>
                      <a:pt x="870828" y="59835"/>
                      <a:pt x="887398" y="59835"/>
                    </a:cubicBezTo>
                    <a:lnTo>
                      <a:pt x="887398" y="59835"/>
                    </a:lnTo>
                    <a:close/>
                    <a:moveTo>
                      <a:pt x="744714" y="59835"/>
                    </a:moveTo>
                    <a:lnTo>
                      <a:pt x="746556" y="59835"/>
                    </a:lnTo>
                    <a:cubicBezTo>
                      <a:pt x="763125" y="59835"/>
                      <a:pt x="776013" y="46027"/>
                      <a:pt x="776013" y="30378"/>
                    </a:cubicBezTo>
                    <a:cubicBezTo>
                      <a:pt x="776013" y="13808"/>
                      <a:pt x="762205" y="921"/>
                      <a:pt x="746556" y="921"/>
                    </a:cubicBezTo>
                    <a:lnTo>
                      <a:pt x="744714" y="921"/>
                    </a:lnTo>
                    <a:cubicBezTo>
                      <a:pt x="728145" y="921"/>
                      <a:pt x="715257" y="14729"/>
                      <a:pt x="715257" y="30378"/>
                    </a:cubicBezTo>
                    <a:cubicBezTo>
                      <a:pt x="714337" y="46947"/>
                      <a:pt x="728145" y="59835"/>
                      <a:pt x="744714" y="59835"/>
                    </a:cubicBezTo>
                    <a:lnTo>
                      <a:pt x="744714" y="59835"/>
                    </a:lnTo>
                    <a:close/>
                    <a:moveTo>
                      <a:pt x="601111" y="59835"/>
                    </a:moveTo>
                    <a:lnTo>
                      <a:pt x="602952" y="59835"/>
                    </a:lnTo>
                    <a:cubicBezTo>
                      <a:pt x="619522" y="59835"/>
                      <a:pt x="632409" y="46027"/>
                      <a:pt x="632409" y="30378"/>
                    </a:cubicBezTo>
                    <a:cubicBezTo>
                      <a:pt x="632409" y="13808"/>
                      <a:pt x="618601" y="921"/>
                      <a:pt x="602952" y="921"/>
                    </a:cubicBezTo>
                    <a:lnTo>
                      <a:pt x="601111" y="921"/>
                    </a:lnTo>
                    <a:cubicBezTo>
                      <a:pt x="584541" y="921"/>
                      <a:pt x="571653" y="14729"/>
                      <a:pt x="571653" y="30378"/>
                    </a:cubicBezTo>
                    <a:cubicBezTo>
                      <a:pt x="571653" y="46947"/>
                      <a:pt x="584541" y="59835"/>
                      <a:pt x="601111" y="59835"/>
                    </a:cubicBezTo>
                    <a:lnTo>
                      <a:pt x="601111" y="59835"/>
                    </a:lnTo>
                    <a:close/>
                    <a:moveTo>
                      <a:pt x="458428" y="59835"/>
                    </a:moveTo>
                    <a:lnTo>
                      <a:pt x="460268" y="59835"/>
                    </a:lnTo>
                    <a:cubicBezTo>
                      <a:pt x="476838" y="59835"/>
                      <a:pt x="489726" y="46027"/>
                      <a:pt x="489726" y="30378"/>
                    </a:cubicBezTo>
                    <a:cubicBezTo>
                      <a:pt x="489726" y="13808"/>
                      <a:pt x="475918" y="921"/>
                      <a:pt x="460268" y="921"/>
                    </a:cubicBezTo>
                    <a:lnTo>
                      <a:pt x="458428" y="921"/>
                    </a:lnTo>
                    <a:cubicBezTo>
                      <a:pt x="441858" y="921"/>
                      <a:pt x="428970" y="14729"/>
                      <a:pt x="428970" y="30378"/>
                    </a:cubicBezTo>
                    <a:cubicBezTo>
                      <a:pt x="428970" y="46947"/>
                      <a:pt x="441858" y="59835"/>
                      <a:pt x="458428" y="59835"/>
                    </a:cubicBezTo>
                    <a:lnTo>
                      <a:pt x="458428" y="59835"/>
                    </a:lnTo>
                    <a:close/>
                    <a:moveTo>
                      <a:pt x="315744" y="59835"/>
                    </a:moveTo>
                    <a:lnTo>
                      <a:pt x="317585" y="59835"/>
                    </a:lnTo>
                    <a:cubicBezTo>
                      <a:pt x="334155" y="59835"/>
                      <a:pt x="347043" y="46027"/>
                      <a:pt x="347043" y="30378"/>
                    </a:cubicBezTo>
                    <a:cubicBezTo>
                      <a:pt x="347043" y="13808"/>
                      <a:pt x="333234" y="921"/>
                      <a:pt x="317585" y="921"/>
                    </a:cubicBezTo>
                    <a:lnTo>
                      <a:pt x="315744" y="921"/>
                    </a:lnTo>
                    <a:cubicBezTo>
                      <a:pt x="299175" y="921"/>
                      <a:pt x="286287" y="14729"/>
                      <a:pt x="286287" y="30378"/>
                    </a:cubicBezTo>
                    <a:cubicBezTo>
                      <a:pt x="285366" y="46947"/>
                      <a:pt x="299175" y="59835"/>
                      <a:pt x="315744" y="59835"/>
                    </a:cubicBezTo>
                    <a:lnTo>
                      <a:pt x="315744" y="59835"/>
                    </a:lnTo>
                    <a:close/>
                    <a:moveTo>
                      <a:pt x="172141" y="59835"/>
                    </a:moveTo>
                    <a:lnTo>
                      <a:pt x="173981" y="59835"/>
                    </a:lnTo>
                    <a:cubicBezTo>
                      <a:pt x="190551" y="59835"/>
                      <a:pt x="203439" y="46027"/>
                      <a:pt x="203439" y="30378"/>
                    </a:cubicBezTo>
                    <a:cubicBezTo>
                      <a:pt x="203439" y="13808"/>
                      <a:pt x="189631" y="921"/>
                      <a:pt x="173981" y="921"/>
                    </a:cubicBezTo>
                    <a:lnTo>
                      <a:pt x="172141" y="921"/>
                    </a:lnTo>
                    <a:cubicBezTo>
                      <a:pt x="155571" y="921"/>
                      <a:pt x="142683" y="14729"/>
                      <a:pt x="142683" y="30378"/>
                    </a:cubicBezTo>
                    <a:cubicBezTo>
                      <a:pt x="142683" y="46947"/>
                      <a:pt x="155571" y="59835"/>
                      <a:pt x="172141" y="59835"/>
                    </a:cubicBezTo>
                    <a:lnTo>
                      <a:pt x="172141" y="59835"/>
                    </a:lnTo>
                    <a:close/>
                    <a:moveTo>
                      <a:pt x="29457" y="59835"/>
                    </a:moveTo>
                    <a:lnTo>
                      <a:pt x="31298" y="59835"/>
                    </a:lnTo>
                    <a:cubicBezTo>
                      <a:pt x="47868" y="59835"/>
                      <a:pt x="60755" y="46027"/>
                      <a:pt x="60755" y="30378"/>
                    </a:cubicBezTo>
                    <a:cubicBezTo>
                      <a:pt x="60755" y="13808"/>
                      <a:pt x="46947" y="921"/>
                      <a:pt x="31298" y="921"/>
                    </a:cubicBezTo>
                    <a:lnTo>
                      <a:pt x="29457" y="921"/>
                    </a:lnTo>
                    <a:cubicBezTo>
                      <a:pt x="12887" y="921"/>
                      <a:pt x="0" y="14729"/>
                      <a:pt x="0" y="30378"/>
                    </a:cubicBezTo>
                    <a:cubicBezTo>
                      <a:pt x="0" y="46947"/>
                      <a:pt x="12887" y="59835"/>
                      <a:pt x="29457" y="59835"/>
                    </a:cubicBezTo>
                    <a:lnTo>
                      <a:pt x="29457" y="59835"/>
                    </a:lnTo>
                    <a:close/>
                    <a:moveTo>
                      <a:pt x="2464277" y="59835"/>
                    </a:moveTo>
                    <a:lnTo>
                      <a:pt x="2466118" y="59835"/>
                    </a:lnTo>
                    <a:cubicBezTo>
                      <a:pt x="2482688" y="59835"/>
                      <a:pt x="2495576" y="46027"/>
                      <a:pt x="2495576" y="30378"/>
                    </a:cubicBezTo>
                    <a:cubicBezTo>
                      <a:pt x="2495576" y="13808"/>
                      <a:pt x="2481768" y="921"/>
                      <a:pt x="2466118" y="921"/>
                    </a:cubicBezTo>
                    <a:lnTo>
                      <a:pt x="2464277" y="921"/>
                    </a:lnTo>
                    <a:cubicBezTo>
                      <a:pt x="2447708" y="921"/>
                      <a:pt x="2434820" y="14729"/>
                      <a:pt x="2434820" y="30378"/>
                    </a:cubicBezTo>
                    <a:cubicBezTo>
                      <a:pt x="2433900" y="46947"/>
                      <a:pt x="2447708" y="59835"/>
                      <a:pt x="2464277" y="59835"/>
                    </a:cubicBezTo>
                    <a:lnTo>
                      <a:pt x="2464277" y="59835"/>
                    </a:lnTo>
                    <a:close/>
                    <a:moveTo>
                      <a:pt x="2320674" y="59835"/>
                    </a:moveTo>
                    <a:lnTo>
                      <a:pt x="2322515" y="59835"/>
                    </a:lnTo>
                    <a:cubicBezTo>
                      <a:pt x="2339084" y="59835"/>
                      <a:pt x="2351972" y="46027"/>
                      <a:pt x="2351972" y="30378"/>
                    </a:cubicBezTo>
                    <a:cubicBezTo>
                      <a:pt x="2351972" y="13808"/>
                      <a:pt x="2338164" y="921"/>
                      <a:pt x="2322515" y="921"/>
                    </a:cubicBezTo>
                    <a:lnTo>
                      <a:pt x="2320674" y="921"/>
                    </a:lnTo>
                    <a:cubicBezTo>
                      <a:pt x="2304104" y="921"/>
                      <a:pt x="2291216" y="14729"/>
                      <a:pt x="2291216" y="30378"/>
                    </a:cubicBezTo>
                    <a:cubicBezTo>
                      <a:pt x="2291216" y="46947"/>
                      <a:pt x="2305024" y="59835"/>
                      <a:pt x="2320674" y="59835"/>
                    </a:cubicBezTo>
                    <a:lnTo>
                      <a:pt x="2320674" y="59835"/>
                    </a:lnTo>
                    <a:close/>
                    <a:moveTo>
                      <a:pt x="2177990" y="59835"/>
                    </a:moveTo>
                    <a:lnTo>
                      <a:pt x="2179832" y="59835"/>
                    </a:lnTo>
                    <a:cubicBezTo>
                      <a:pt x="2196401" y="59835"/>
                      <a:pt x="2209289" y="46027"/>
                      <a:pt x="2209289" y="30378"/>
                    </a:cubicBezTo>
                    <a:cubicBezTo>
                      <a:pt x="2209289" y="13808"/>
                      <a:pt x="2195481" y="921"/>
                      <a:pt x="2179832" y="921"/>
                    </a:cubicBezTo>
                    <a:lnTo>
                      <a:pt x="2177990" y="921"/>
                    </a:lnTo>
                    <a:cubicBezTo>
                      <a:pt x="2161421" y="921"/>
                      <a:pt x="2148533" y="14729"/>
                      <a:pt x="2148533" y="30378"/>
                    </a:cubicBezTo>
                    <a:cubicBezTo>
                      <a:pt x="2148533" y="46947"/>
                      <a:pt x="2161421" y="59835"/>
                      <a:pt x="2177990" y="59835"/>
                    </a:cubicBezTo>
                    <a:lnTo>
                      <a:pt x="2177990" y="59835"/>
                    </a:lnTo>
                    <a:close/>
                    <a:moveTo>
                      <a:pt x="2035307" y="59835"/>
                    </a:moveTo>
                    <a:lnTo>
                      <a:pt x="2037148" y="59835"/>
                    </a:lnTo>
                    <a:cubicBezTo>
                      <a:pt x="2053718" y="59835"/>
                      <a:pt x="2066606" y="46027"/>
                      <a:pt x="2066606" y="30378"/>
                    </a:cubicBezTo>
                    <a:cubicBezTo>
                      <a:pt x="2066606" y="13808"/>
                      <a:pt x="2052798" y="921"/>
                      <a:pt x="2037148" y="921"/>
                    </a:cubicBezTo>
                    <a:lnTo>
                      <a:pt x="2035307" y="921"/>
                    </a:lnTo>
                    <a:cubicBezTo>
                      <a:pt x="2018738" y="921"/>
                      <a:pt x="2005850" y="14729"/>
                      <a:pt x="2005850" y="30378"/>
                    </a:cubicBezTo>
                    <a:cubicBezTo>
                      <a:pt x="2004930" y="46947"/>
                      <a:pt x="2018738" y="59835"/>
                      <a:pt x="2035307" y="59835"/>
                    </a:cubicBezTo>
                    <a:lnTo>
                      <a:pt x="2035307" y="59835"/>
                    </a:lnTo>
                    <a:close/>
                    <a:moveTo>
                      <a:pt x="1892624" y="59835"/>
                    </a:moveTo>
                    <a:lnTo>
                      <a:pt x="1894465" y="59835"/>
                    </a:lnTo>
                    <a:cubicBezTo>
                      <a:pt x="1911035" y="59835"/>
                      <a:pt x="1923922" y="46027"/>
                      <a:pt x="1923922" y="30378"/>
                    </a:cubicBezTo>
                    <a:cubicBezTo>
                      <a:pt x="1923922" y="13808"/>
                      <a:pt x="1910114" y="921"/>
                      <a:pt x="1894465" y="921"/>
                    </a:cubicBezTo>
                    <a:lnTo>
                      <a:pt x="1892624" y="921"/>
                    </a:lnTo>
                    <a:cubicBezTo>
                      <a:pt x="1876054" y="921"/>
                      <a:pt x="1863167" y="14729"/>
                      <a:pt x="1863167" y="30378"/>
                    </a:cubicBezTo>
                    <a:cubicBezTo>
                      <a:pt x="1862246" y="46947"/>
                      <a:pt x="1876054" y="59835"/>
                      <a:pt x="1892624" y="59835"/>
                    </a:cubicBezTo>
                    <a:lnTo>
                      <a:pt x="1892624" y="59835"/>
                    </a:lnTo>
                    <a:close/>
                    <a:moveTo>
                      <a:pt x="1749020" y="59835"/>
                    </a:moveTo>
                    <a:lnTo>
                      <a:pt x="1750861" y="59835"/>
                    </a:lnTo>
                    <a:cubicBezTo>
                      <a:pt x="1767431" y="59835"/>
                      <a:pt x="1780318" y="46027"/>
                      <a:pt x="1780318" y="30378"/>
                    </a:cubicBezTo>
                    <a:cubicBezTo>
                      <a:pt x="1780318" y="13808"/>
                      <a:pt x="1766510" y="921"/>
                      <a:pt x="1750861" y="921"/>
                    </a:cubicBezTo>
                    <a:lnTo>
                      <a:pt x="1749020" y="921"/>
                    </a:lnTo>
                    <a:cubicBezTo>
                      <a:pt x="1732450" y="921"/>
                      <a:pt x="1719563" y="14729"/>
                      <a:pt x="1719563" y="30378"/>
                    </a:cubicBezTo>
                    <a:cubicBezTo>
                      <a:pt x="1719563" y="46947"/>
                      <a:pt x="1732450" y="59835"/>
                      <a:pt x="1749020" y="59835"/>
                    </a:cubicBezTo>
                    <a:lnTo>
                      <a:pt x="1749020" y="59835"/>
                    </a:lnTo>
                    <a:close/>
                    <a:moveTo>
                      <a:pt x="1606337" y="59835"/>
                    </a:moveTo>
                    <a:lnTo>
                      <a:pt x="1608178" y="59835"/>
                    </a:lnTo>
                    <a:cubicBezTo>
                      <a:pt x="1624748" y="59835"/>
                      <a:pt x="1637635" y="46027"/>
                      <a:pt x="1637635" y="30378"/>
                    </a:cubicBezTo>
                    <a:cubicBezTo>
                      <a:pt x="1637635" y="13808"/>
                      <a:pt x="1623827" y="921"/>
                      <a:pt x="1608178" y="921"/>
                    </a:cubicBezTo>
                    <a:lnTo>
                      <a:pt x="1606337" y="921"/>
                    </a:lnTo>
                    <a:cubicBezTo>
                      <a:pt x="1589767" y="921"/>
                      <a:pt x="1576880" y="14729"/>
                      <a:pt x="1576880" y="30378"/>
                    </a:cubicBezTo>
                    <a:cubicBezTo>
                      <a:pt x="1575959" y="46947"/>
                      <a:pt x="1589767" y="59835"/>
                      <a:pt x="1606337" y="59835"/>
                    </a:cubicBezTo>
                    <a:lnTo>
                      <a:pt x="1606337" y="59835"/>
                    </a:lnTo>
                    <a:close/>
                    <a:moveTo>
                      <a:pt x="1463654" y="59835"/>
                    </a:moveTo>
                    <a:lnTo>
                      <a:pt x="1465495" y="59835"/>
                    </a:lnTo>
                    <a:cubicBezTo>
                      <a:pt x="1482065" y="59835"/>
                      <a:pt x="1494952" y="46027"/>
                      <a:pt x="1494952" y="30378"/>
                    </a:cubicBezTo>
                    <a:cubicBezTo>
                      <a:pt x="1494952" y="13808"/>
                      <a:pt x="1481144" y="921"/>
                      <a:pt x="1465495" y="921"/>
                    </a:cubicBezTo>
                    <a:lnTo>
                      <a:pt x="1463654" y="921"/>
                    </a:lnTo>
                    <a:cubicBezTo>
                      <a:pt x="1447084" y="921"/>
                      <a:pt x="1434197" y="14729"/>
                      <a:pt x="1434197" y="30378"/>
                    </a:cubicBezTo>
                    <a:cubicBezTo>
                      <a:pt x="1433276" y="46947"/>
                      <a:pt x="1447084" y="59835"/>
                      <a:pt x="1463654" y="59835"/>
                    </a:cubicBezTo>
                    <a:lnTo>
                      <a:pt x="1463654" y="59835"/>
                    </a:lnTo>
                    <a:close/>
                    <a:moveTo>
                      <a:pt x="1320050" y="59835"/>
                    </a:moveTo>
                    <a:lnTo>
                      <a:pt x="1321891" y="59835"/>
                    </a:lnTo>
                    <a:cubicBezTo>
                      <a:pt x="1338461" y="59835"/>
                      <a:pt x="1351348" y="46027"/>
                      <a:pt x="1351348" y="30378"/>
                    </a:cubicBezTo>
                    <a:cubicBezTo>
                      <a:pt x="1351348" y="13808"/>
                      <a:pt x="1337540" y="921"/>
                      <a:pt x="1321891" y="921"/>
                    </a:cubicBezTo>
                    <a:lnTo>
                      <a:pt x="1320050" y="921"/>
                    </a:lnTo>
                    <a:cubicBezTo>
                      <a:pt x="1303480" y="921"/>
                      <a:pt x="1290593" y="14729"/>
                      <a:pt x="1290593" y="30378"/>
                    </a:cubicBezTo>
                    <a:cubicBezTo>
                      <a:pt x="1290593" y="46947"/>
                      <a:pt x="1303480" y="59835"/>
                      <a:pt x="1320050" y="59835"/>
                    </a:cubicBezTo>
                    <a:lnTo>
                      <a:pt x="1320050" y="59835"/>
                    </a:lnTo>
                    <a:close/>
                    <a:moveTo>
                      <a:pt x="3753950" y="59835"/>
                    </a:moveTo>
                    <a:lnTo>
                      <a:pt x="3755791" y="59835"/>
                    </a:lnTo>
                    <a:cubicBezTo>
                      <a:pt x="3772360" y="59835"/>
                      <a:pt x="3785248" y="46027"/>
                      <a:pt x="3785248" y="30378"/>
                    </a:cubicBezTo>
                    <a:cubicBezTo>
                      <a:pt x="3785248" y="13808"/>
                      <a:pt x="3771440" y="921"/>
                      <a:pt x="3755791" y="921"/>
                    </a:cubicBezTo>
                    <a:lnTo>
                      <a:pt x="3753950" y="921"/>
                    </a:lnTo>
                    <a:cubicBezTo>
                      <a:pt x="3737380" y="921"/>
                      <a:pt x="3724492" y="14729"/>
                      <a:pt x="3724492" y="30378"/>
                    </a:cubicBezTo>
                    <a:cubicBezTo>
                      <a:pt x="3724492" y="46947"/>
                      <a:pt x="3737380" y="59835"/>
                      <a:pt x="3753950" y="59835"/>
                    </a:cubicBezTo>
                    <a:lnTo>
                      <a:pt x="3753950" y="59835"/>
                    </a:lnTo>
                    <a:close/>
                    <a:moveTo>
                      <a:pt x="3611267" y="59835"/>
                    </a:moveTo>
                    <a:lnTo>
                      <a:pt x="3613108" y="59835"/>
                    </a:lnTo>
                    <a:cubicBezTo>
                      <a:pt x="3629677" y="59835"/>
                      <a:pt x="3642564" y="46027"/>
                      <a:pt x="3642564" y="30378"/>
                    </a:cubicBezTo>
                    <a:cubicBezTo>
                      <a:pt x="3642564" y="13808"/>
                      <a:pt x="3628756" y="921"/>
                      <a:pt x="3613108" y="921"/>
                    </a:cubicBezTo>
                    <a:lnTo>
                      <a:pt x="3611267" y="921"/>
                    </a:lnTo>
                    <a:cubicBezTo>
                      <a:pt x="3594697" y="921"/>
                      <a:pt x="3581809" y="14729"/>
                      <a:pt x="3581809" y="30378"/>
                    </a:cubicBezTo>
                    <a:cubicBezTo>
                      <a:pt x="3580889" y="46947"/>
                      <a:pt x="3594697" y="59835"/>
                      <a:pt x="3611267" y="59835"/>
                    </a:cubicBezTo>
                    <a:lnTo>
                      <a:pt x="3611267" y="59835"/>
                    </a:lnTo>
                    <a:close/>
                    <a:moveTo>
                      <a:pt x="3467662" y="59835"/>
                    </a:moveTo>
                    <a:lnTo>
                      <a:pt x="3469504" y="59835"/>
                    </a:lnTo>
                    <a:cubicBezTo>
                      <a:pt x="3486073" y="59835"/>
                      <a:pt x="3498961" y="46027"/>
                      <a:pt x="3498961" y="30378"/>
                    </a:cubicBezTo>
                    <a:cubicBezTo>
                      <a:pt x="3498961" y="13808"/>
                      <a:pt x="3485153" y="921"/>
                      <a:pt x="3469504" y="921"/>
                    </a:cubicBezTo>
                    <a:lnTo>
                      <a:pt x="3467662" y="921"/>
                    </a:lnTo>
                    <a:cubicBezTo>
                      <a:pt x="3451093" y="921"/>
                      <a:pt x="3438206" y="14729"/>
                      <a:pt x="3438206" y="30378"/>
                    </a:cubicBezTo>
                    <a:cubicBezTo>
                      <a:pt x="3438206" y="46947"/>
                      <a:pt x="3451093" y="59835"/>
                      <a:pt x="3467662" y="59835"/>
                    </a:cubicBezTo>
                    <a:lnTo>
                      <a:pt x="3467662" y="59835"/>
                    </a:lnTo>
                    <a:close/>
                    <a:moveTo>
                      <a:pt x="3324979" y="59835"/>
                    </a:moveTo>
                    <a:lnTo>
                      <a:pt x="3326820" y="59835"/>
                    </a:lnTo>
                    <a:cubicBezTo>
                      <a:pt x="3343390" y="59835"/>
                      <a:pt x="3356278" y="46027"/>
                      <a:pt x="3356278" y="30378"/>
                    </a:cubicBezTo>
                    <a:cubicBezTo>
                      <a:pt x="3356278" y="13808"/>
                      <a:pt x="3342470" y="921"/>
                      <a:pt x="3326820" y="921"/>
                    </a:cubicBezTo>
                    <a:lnTo>
                      <a:pt x="3324979" y="921"/>
                    </a:lnTo>
                    <a:cubicBezTo>
                      <a:pt x="3308410" y="921"/>
                      <a:pt x="3295522" y="14729"/>
                      <a:pt x="3295522" y="30378"/>
                    </a:cubicBezTo>
                    <a:cubicBezTo>
                      <a:pt x="3295522" y="46947"/>
                      <a:pt x="3308410" y="59835"/>
                      <a:pt x="3324979" y="59835"/>
                    </a:cubicBezTo>
                    <a:lnTo>
                      <a:pt x="3324979" y="59835"/>
                    </a:lnTo>
                    <a:close/>
                    <a:moveTo>
                      <a:pt x="3182296" y="59835"/>
                    </a:moveTo>
                    <a:lnTo>
                      <a:pt x="3184137" y="59835"/>
                    </a:lnTo>
                    <a:cubicBezTo>
                      <a:pt x="3200707" y="59835"/>
                      <a:pt x="3213594" y="46027"/>
                      <a:pt x="3213594" y="30378"/>
                    </a:cubicBezTo>
                    <a:cubicBezTo>
                      <a:pt x="3213594" y="13808"/>
                      <a:pt x="3199786" y="921"/>
                      <a:pt x="3184137" y="921"/>
                    </a:cubicBezTo>
                    <a:lnTo>
                      <a:pt x="3182296" y="921"/>
                    </a:lnTo>
                    <a:cubicBezTo>
                      <a:pt x="3165726" y="921"/>
                      <a:pt x="3152839" y="14729"/>
                      <a:pt x="3152839" y="30378"/>
                    </a:cubicBezTo>
                    <a:cubicBezTo>
                      <a:pt x="3151918" y="46947"/>
                      <a:pt x="3165726" y="59835"/>
                      <a:pt x="3182296" y="59835"/>
                    </a:cubicBezTo>
                    <a:lnTo>
                      <a:pt x="3182296" y="59835"/>
                    </a:lnTo>
                    <a:close/>
                    <a:moveTo>
                      <a:pt x="3039613" y="59835"/>
                    </a:moveTo>
                    <a:lnTo>
                      <a:pt x="3041454" y="59835"/>
                    </a:lnTo>
                    <a:cubicBezTo>
                      <a:pt x="3058024" y="59835"/>
                      <a:pt x="3070911" y="46027"/>
                      <a:pt x="3070911" y="30378"/>
                    </a:cubicBezTo>
                    <a:cubicBezTo>
                      <a:pt x="3070911" y="13808"/>
                      <a:pt x="3057103" y="921"/>
                      <a:pt x="3041454" y="921"/>
                    </a:cubicBezTo>
                    <a:lnTo>
                      <a:pt x="3039613" y="921"/>
                    </a:lnTo>
                    <a:cubicBezTo>
                      <a:pt x="3023043" y="921"/>
                      <a:pt x="3010156" y="14729"/>
                      <a:pt x="3010156" y="30378"/>
                    </a:cubicBezTo>
                    <a:cubicBezTo>
                      <a:pt x="3009235" y="46947"/>
                      <a:pt x="3023043" y="59835"/>
                      <a:pt x="3039613" y="59835"/>
                    </a:cubicBezTo>
                    <a:lnTo>
                      <a:pt x="3039613" y="59835"/>
                    </a:lnTo>
                    <a:close/>
                    <a:moveTo>
                      <a:pt x="2896009" y="59835"/>
                    </a:moveTo>
                    <a:lnTo>
                      <a:pt x="2897850" y="59835"/>
                    </a:lnTo>
                    <a:cubicBezTo>
                      <a:pt x="2914420" y="59835"/>
                      <a:pt x="2927308" y="46027"/>
                      <a:pt x="2927308" y="30378"/>
                    </a:cubicBezTo>
                    <a:cubicBezTo>
                      <a:pt x="2927308" y="13808"/>
                      <a:pt x="2913500" y="921"/>
                      <a:pt x="2897850" y="921"/>
                    </a:cubicBezTo>
                    <a:lnTo>
                      <a:pt x="2896009" y="921"/>
                    </a:lnTo>
                    <a:cubicBezTo>
                      <a:pt x="2879440" y="921"/>
                      <a:pt x="2866552" y="14729"/>
                      <a:pt x="2866552" y="30378"/>
                    </a:cubicBezTo>
                    <a:cubicBezTo>
                      <a:pt x="2866552" y="46947"/>
                      <a:pt x="2879440" y="59835"/>
                      <a:pt x="2896009" y="59835"/>
                    </a:cubicBezTo>
                    <a:lnTo>
                      <a:pt x="2896009" y="59835"/>
                    </a:lnTo>
                    <a:close/>
                    <a:moveTo>
                      <a:pt x="2753326" y="59835"/>
                    </a:moveTo>
                    <a:lnTo>
                      <a:pt x="2755167" y="59835"/>
                    </a:lnTo>
                    <a:cubicBezTo>
                      <a:pt x="2771737" y="59835"/>
                      <a:pt x="2784625" y="46027"/>
                      <a:pt x="2784625" y="30378"/>
                    </a:cubicBezTo>
                    <a:cubicBezTo>
                      <a:pt x="2784625" y="13808"/>
                      <a:pt x="2770816" y="921"/>
                      <a:pt x="2755167" y="921"/>
                    </a:cubicBezTo>
                    <a:lnTo>
                      <a:pt x="2753326" y="921"/>
                    </a:lnTo>
                    <a:cubicBezTo>
                      <a:pt x="2736756" y="921"/>
                      <a:pt x="2723869" y="14729"/>
                      <a:pt x="2723869" y="30378"/>
                    </a:cubicBezTo>
                    <a:cubicBezTo>
                      <a:pt x="2722948" y="46947"/>
                      <a:pt x="2736756" y="59835"/>
                      <a:pt x="2753326" y="59835"/>
                    </a:cubicBezTo>
                    <a:lnTo>
                      <a:pt x="2753326" y="59835"/>
                    </a:lnTo>
                    <a:close/>
                    <a:moveTo>
                      <a:pt x="2610643" y="59835"/>
                    </a:moveTo>
                    <a:lnTo>
                      <a:pt x="2612484" y="59835"/>
                    </a:lnTo>
                    <a:cubicBezTo>
                      <a:pt x="2652067" y="59835"/>
                      <a:pt x="2652067" y="0"/>
                      <a:pt x="2612484" y="0"/>
                    </a:cubicBezTo>
                    <a:lnTo>
                      <a:pt x="2610643" y="0"/>
                    </a:lnTo>
                    <a:cubicBezTo>
                      <a:pt x="2571060" y="0"/>
                      <a:pt x="2571060" y="59835"/>
                      <a:pt x="2610643" y="59835"/>
                    </a:cubicBezTo>
                    <a:lnTo>
                      <a:pt x="2610643" y="59835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92" name="Freeform: Shape 591">
                <a:extLst>
                  <a:ext uri="{FF2B5EF4-FFF2-40B4-BE49-F238E27FC236}">
                    <a16:creationId xmlns:a16="http://schemas.microsoft.com/office/drawing/2014/main" id="{2E647D4A-1DAC-407B-A800-278E8891E2B2}"/>
                  </a:ext>
                </a:extLst>
              </p:cNvPr>
              <p:cNvSpPr/>
              <p:nvPr/>
            </p:nvSpPr>
            <p:spPr>
              <a:xfrm>
                <a:off x="2579666" y="3910193"/>
                <a:ext cx="1963937" cy="29917"/>
              </a:xfrm>
              <a:custGeom>
                <a:avLst/>
                <a:gdLst>
                  <a:gd name="connsiteX0" fmla="*/ 3896633 w 3927930"/>
                  <a:gd name="connsiteY0" fmla="*/ 59835 h 59834"/>
                  <a:gd name="connsiteX1" fmla="*/ 3898474 w 3927930"/>
                  <a:gd name="connsiteY1" fmla="*/ 59835 h 59834"/>
                  <a:gd name="connsiteX2" fmla="*/ 3927931 w 3927930"/>
                  <a:gd name="connsiteY2" fmla="*/ 30378 h 59834"/>
                  <a:gd name="connsiteX3" fmla="*/ 3898474 w 3927930"/>
                  <a:gd name="connsiteY3" fmla="*/ 920 h 59834"/>
                  <a:gd name="connsiteX4" fmla="*/ 3896633 w 3927930"/>
                  <a:gd name="connsiteY4" fmla="*/ 920 h 59834"/>
                  <a:gd name="connsiteX5" fmla="*/ 3867176 w 3927930"/>
                  <a:gd name="connsiteY5" fmla="*/ 30378 h 59834"/>
                  <a:gd name="connsiteX6" fmla="*/ 3896633 w 3927930"/>
                  <a:gd name="connsiteY6" fmla="*/ 59835 h 59834"/>
                  <a:gd name="connsiteX7" fmla="*/ 3896633 w 3927930"/>
                  <a:gd name="connsiteY7" fmla="*/ 59835 h 59834"/>
                  <a:gd name="connsiteX8" fmla="*/ 1172764 w 3927930"/>
                  <a:gd name="connsiteY8" fmla="*/ 59835 h 59834"/>
                  <a:gd name="connsiteX9" fmla="*/ 1174605 w 3927930"/>
                  <a:gd name="connsiteY9" fmla="*/ 59835 h 59834"/>
                  <a:gd name="connsiteX10" fmla="*/ 1204062 w 3927930"/>
                  <a:gd name="connsiteY10" fmla="*/ 30378 h 59834"/>
                  <a:gd name="connsiteX11" fmla="*/ 1174605 w 3927930"/>
                  <a:gd name="connsiteY11" fmla="*/ 920 h 59834"/>
                  <a:gd name="connsiteX12" fmla="*/ 1172764 w 3927930"/>
                  <a:gd name="connsiteY12" fmla="*/ 920 h 59834"/>
                  <a:gd name="connsiteX13" fmla="*/ 1143307 w 3927930"/>
                  <a:gd name="connsiteY13" fmla="*/ 30378 h 59834"/>
                  <a:gd name="connsiteX14" fmla="*/ 1172764 w 3927930"/>
                  <a:gd name="connsiteY14" fmla="*/ 59835 h 59834"/>
                  <a:gd name="connsiteX15" fmla="*/ 1172764 w 3927930"/>
                  <a:gd name="connsiteY15" fmla="*/ 59835 h 59834"/>
                  <a:gd name="connsiteX16" fmla="*/ 1030081 w 3927930"/>
                  <a:gd name="connsiteY16" fmla="*/ 59835 h 59834"/>
                  <a:gd name="connsiteX17" fmla="*/ 1031922 w 3927930"/>
                  <a:gd name="connsiteY17" fmla="*/ 59835 h 59834"/>
                  <a:gd name="connsiteX18" fmla="*/ 1061379 w 3927930"/>
                  <a:gd name="connsiteY18" fmla="*/ 30378 h 59834"/>
                  <a:gd name="connsiteX19" fmla="*/ 1031922 w 3927930"/>
                  <a:gd name="connsiteY19" fmla="*/ 920 h 59834"/>
                  <a:gd name="connsiteX20" fmla="*/ 1030081 w 3927930"/>
                  <a:gd name="connsiteY20" fmla="*/ 920 h 59834"/>
                  <a:gd name="connsiteX21" fmla="*/ 1000623 w 3927930"/>
                  <a:gd name="connsiteY21" fmla="*/ 30378 h 59834"/>
                  <a:gd name="connsiteX22" fmla="*/ 1030081 w 3927930"/>
                  <a:gd name="connsiteY22" fmla="*/ 59835 h 59834"/>
                  <a:gd name="connsiteX23" fmla="*/ 1030081 w 3927930"/>
                  <a:gd name="connsiteY23" fmla="*/ 59835 h 59834"/>
                  <a:gd name="connsiteX24" fmla="*/ 887398 w 3927930"/>
                  <a:gd name="connsiteY24" fmla="*/ 59835 h 59834"/>
                  <a:gd name="connsiteX25" fmla="*/ 889239 w 3927930"/>
                  <a:gd name="connsiteY25" fmla="*/ 59835 h 59834"/>
                  <a:gd name="connsiteX26" fmla="*/ 918696 w 3927930"/>
                  <a:gd name="connsiteY26" fmla="*/ 30378 h 59834"/>
                  <a:gd name="connsiteX27" fmla="*/ 889239 w 3927930"/>
                  <a:gd name="connsiteY27" fmla="*/ 920 h 59834"/>
                  <a:gd name="connsiteX28" fmla="*/ 887398 w 3927930"/>
                  <a:gd name="connsiteY28" fmla="*/ 920 h 59834"/>
                  <a:gd name="connsiteX29" fmla="*/ 857941 w 3927930"/>
                  <a:gd name="connsiteY29" fmla="*/ 30378 h 59834"/>
                  <a:gd name="connsiteX30" fmla="*/ 887398 w 3927930"/>
                  <a:gd name="connsiteY30" fmla="*/ 59835 h 59834"/>
                  <a:gd name="connsiteX31" fmla="*/ 887398 w 3927930"/>
                  <a:gd name="connsiteY31" fmla="*/ 59835 h 59834"/>
                  <a:gd name="connsiteX32" fmla="*/ 744714 w 3927930"/>
                  <a:gd name="connsiteY32" fmla="*/ 59835 h 59834"/>
                  <a:gd name="connsiteX33" fmla="*/ 746556 w 3927930"/>
                  <a:gd name="connsiteY33" fmla="*/ 59835 h 59834"/>
                  <a:gd name="connsiteX34" fmla="*/ 776013 w 3927930"/>
                  <a:gd name="connsiteY34" fmla="*/ 30378 h 59834"/>
                  <a:gd name="connsiteX35" fmla="*/ 746556 w 3927930"/>
                  <a:gd name="connsiteY35" fmla="*/ 920 h 59834"/>
                  <a:gd name="connsiteX36" fmla="*/ 744714 w 3927930"/>
                  <a:gd name="connsiteY36" fmla="*/ 920 h 59834"/>
                  <a:gd name="connsiteX37" fmla="*/ 715257 w 3927930"/>
                  <a:gd name="connsiteY37" fmla="*/ 30378 h 59834"/>
                  <a:gd name="connsiteX38" fmla="*/ 744714 w 3927930"/>
                  <a:gd name="connsiteY38" fmla="*/ 59835 h 59834"/>
                  <a:gd name="connsiteX39" fmla="*/ 744714 w 3927930"/>
                  <a:gd name="connsiteY39" fmla="*/ 59835 h 59834"/>
                  <a:gd name="connsiteX40" fmla="*/ 601111 w 3927930"/>
                  <a:gd name="connsiteY40" fmla="*/ 59835 h 59834"/>
                  <a:gd name="connsiteX41" fmla="*/ 602952 w 3927930"/>
                  <a:gd name="connsiteY41" fmla="*/ 59835 h 59834"/>
                  <a:gd name="connsiteX42" fmla="*/ 632409 w 3927930"/>
                  <a:gd name="connsiteY42" fmla="*/ 30378 h 59834"/>
                  <a:gd name="connsiteX43" fmla="*/ 602952 w 3927930"/>
                  <a:gd name="connsiteY43" fmla="*/ 920 h 59834"/>
                  <a:gd name="connsiteX44" fmla="*/ 601111 w 3927930"/>
                  <a:gd name="connsiteY44" fmla="*/ 920 h 59834"/>
                  <a:gd name="connsiteX45" fmla="*/ 571653 w 3927930"/>
                  <a:gd name="connsiteY45" fmla="*/ 30378 h 59834"/>
                  <a:gd name="connsiteX46" fmla="*/ 601111 w 3927930"/>
                  <a:gd name="connsiteY46" fmla="*/ 59835 h 59834"/>
                  <a:gd name="connsiteX47" fmla="*/ 601111 w 3927930"/>
                  <a:gd name="connsiteY47" fmla="*/ 59835 h 59834"/>
                  <a:gd name="connsiteX48" fmla="*/ 458428 w 3927930"/>
                  <a:gd name="connsiteY48" fmla="*/ 59835 h 59834"/>
                  <a:gd name="connsiteX49" fmla="*/ 460268 w 3927930"/>
                  <a:gd name="connsiteY49" fmla="*/ 59835 h 59834"/>
                  <a:gd name="connsiteX50" fmla="*/ 489726 w 3927930"/>
                  <a:gd name="connsiteY50" fmla="*/ 30378 h 59834"/>
                  <a:gd name="connsiteX51" fmla="*/ 460268 w 3927930"/>
                  <a:gd name="connsiteY51" fmla="*/ 920 h 59834"/>
                  <a:gd name="connsiteX52" fmla="*/ 458428 w 3927930"/>
                  <a:gd name="connsiteY52" fmla="*/ 920 h 59834"/>
                  <a:gd name="connsiteX53" fmla="*/ 428970 w 3927930"/>
                  <a:gd name="connsiteY53" fmla="*/ 30378 h 59834"/>
                  <a:gd name="connsiteX54" fmla="*/ 458428 w 3927930"/>
                  <a:gd name="connsiteY54" fmla="*/ 59835 h 59834"/>
                  <a:gd name="connsiteX55" fmla="*/ 458428 w 3927930"/>
                  <a:gd name="connsiteY55" fmla="*/ 59835 h 59834"/>
                  <a:gd name="connsiteX56" fmla="*/ 315744 w 3927930"/>
                  <a:gd name="connsiteY56" fmla="*/ 59835 h 59834"/>
                  <a:gd name="connsiteX57" fmla="*/ 317585 w 3927930"/>
                  <a:gd name="connsiteY57" fmla="*/ 59835 h 59834"/>
                  <a:gd name="connsiteX58" fmla="*/ 347043 w 3927930"/>
                  <a:gd name="connsiteY58" fmla="*/ 30378 h 59834"/>
                  <a:gd name="connsiteX59" fmla="*/ 317585 w 3927930"/>
                  <a:gd name="connsiteY59" fmla="*/ 920 h 59834"/>
                  <a:gd name="connsiteX60" fmla="*/ 315744 w 3927930"/>
                  <a:gd name="connsiteY60" fmla="*/ 920 h 59834"/>
                  <a:gd name="connsiteX61" fmla="*/ 286287 w 3927930"/>
                  <a:gd name="connsiteY61" fmla="*/ 30378 h 59834"/>
                  <a:gd name="connsiteX62" fmla="*/ 315744 w 3927930"/>
                  <a:gd name="connsiteY62" fmla="*/ 59835 h 59834"/>
                  <a:gd name="connsiteX63" fmla="*/ 315744 w 3927930"/>
                  <a:gd name="connsiteY63" fmla="*/ 59835 h 59834"/>
                  <a:gd name="connsiteX64" fmla="*/ 172141 w 3927930"/>
                  <a:gd name="connsiteY64" fmla="*/ 59835 h 59834"/>
                  <a:gd name="connsiteX65" fmla="*/ 173981 w 3927930"/>
                  <a:gd name="connsiteY65" fmla="*/ 59835 h 59834"/>
                  <a:gd name="connsiteX66" fmla="*/ 203439 w 3927930"/>
                  <a:gd name="connsiteY66" fmla="*/ 30378 h 59834"/>
                  <a:gd name="connsiteX67" fmla="*/ 173981 w 3927930"/>
                  <a:gd name="connsiteY67" fmla="*/ 920 h 59834"/>
                  <a:gd name="connsiteX68" fmla="*/ 172141 w 3927930"/>
                  <a:gd name="connsiteY68" fmla="*/ 920 h 59834"/>
                  <a:gd name="connsiteX69" fmla="*/ 142683 w 3927930"/>
                  <a:gd name="connsiteY69" fmla="*/ 30378 h 59834"/>
                  <a:gd name="connsiteX70" fmla="*/ 172141 w 3927930"/>
                  <a:gd name="connsiteY70" fmla="*/ 59835 h 59834"/>
                  <a:gd name="connsiteX71" fmla="*/ 172141 w 3927930"/>
                  <a:gd name="connsiteY71" fmla="*/ 59835 h 59834"/>
                  <a:gd name="connsiteX72" fmla="*/ 29457 w 3927930"/>
                  <a:gd name="connsiteY72" fmla="*/ 59835 h 59834"/>
                  <a:gd name="connsiteX73" fmla="*/ 31298 w 3927930"/>
                  <a:gd name="connsiteY73" fmla="*/ 59835 h 59834"/>
                  <a:gd name="connsiteX74" fmla="*/ 60755 w 3927930"/>
                  <a:gd name="connsiteY74" fmla="*/ 30378 h 59834"/>
                  <a:gd name="connsiteX75" fmla="*/ 31298 w 3927930"/>
                  <a:gd name="connsiteY75" fmla="*/ 920 h 59834"/>
                  <a:gd name="connsiteX76" fmla="*/ 29457 w 3927930"/>
                  <a:gd name="connsiteY76" fmla="*/ 920 h 59834"/>
                  <a:gd name="connsiteX77" fmla="*/ 0 w 3927930"/>
                  <a:gd name="connsiteY77" fmla="*/ 30378 h 59834"/>
                  <a:gd name="connsiteX78" fmla="*/ 29457 w 3927930"/>
                  <a:gd name="connsiteY78" fmla="*/ 59835 h 59834"/>
                  <a:gd name="connsiteX79" fmla="*/ 29457 w 3927930"/>
                  <a:gd name="connsiteY79" fmla="*/ 59835 h 59834"/>
                  <a:gd name="connsiteX80" fmla="*/ 2464277 w 3927930"/>
                  <a:gd name="connsiteY80" fmla="*/ 59835 h 59834"/>
                  <a:gd name="connsiteX81" fmla="*/ 2466118 w 3927930"/>
                  <a:gd name="connsiteY81" fmla="*/ 59835 h 59834"/>
                  <a:gd name="connsiteX82" fmla="*/ 2495576 w 3927930"/>
                  <a:gd name="connsiteY82" fmla="*/ 30378 h 59834"/>
                  <a:gd name="connsiteX83" fmla="*/ 2466118 w 3927930"/>
                  <a:gd name="connsiteY83" fmla="*/ 920 h 59834"/>
                  <a:gd name="connsiteX84" fmla="*/ 2464277 w 3927930"/>
                  <a:gd name="connsiteY84" fmla="*/ 920 h 59834"/>
                  <a:gd name="connsiteX85" fmla="*/ 2434820 w 3927930"/>
                  <a:gd name="connsiteY85" fmla="*/ 30378 h 59834"/>
                  <a:gd name="connsiteX86" fmla="*/ 2464277 w 3927930"/>
                  <a:gd name="connsiteY86" fmla="*/ 59835 h 59834"/>
                  <a:gd name="connsiteX87" fmla="*/ 2464277 w 3927930"/>
                  <a:gd name="connsiteY87" fmla="*/ 59835 h 59834"/>
                  <a:gd name="connsiteX88" fmla="*/ 2320674 w 3927930"/>
                  <a:gd name="connsiteY88" fmla="*/ 59835 h 59834"/>
                  <a:gd name="connsiteX89" fmla="*/ 2322515 w 3927930"/>
                  <a:gd name="connsiteY89" fmla="*/ 59835 h 59834"/>
                  <a:gd name="connsiteX90" fmla="*/ 2351972 w 3927930"/>
                  <a:gd name="connsiteY90" fmla="*/ 30378 h 59834"/>
                  <a:gd name="connsiteX91" fmla="*/ 2322515 w 3927930"/>
                  <a:gd name="connsiteY91" fmla="*/ 920 h 59834"/>
                  <a:gd name="connsiteX92" fmla="*/ 2320674 w 3927930"/>
                  <a:gd name="connsiteY92" fmla="*/ 920 h 59834"/>
                  <a:gd name="connsiteX93" fmla="*/ 2291216 w 3927930"/>
                  <a:gd name="connsiteY93" fmla="*/ 30378 h 59834"/>
                  <a:gd name="connsiteX94" fmla="*/ 2320674 w 3927930"/>
                  <a:gd name="connsiteY94" fmla="*/ 59835 h 59834"/>
                  <a:gd name="connsiteX95" fmla="*/ 2320674 w 3927930"/>
                  <a:gd name="connsiteY95" fmla="*/ 59835 h 59834"/>
                  <a:gd name="connsiteX96" fmla="*/ 2177990 w 3927930"/>
                  <a:gd name="connsiteY96" fmla="*/ 59835 h 59834"/>
                  <a:gd name="connsiteX97" fmla="*/ 2179832 w 3927930"/>
                  <a:gd name="connsiteY97" fmla="*/ 59835 h 59834"/>
                  <a:gd name="connsiteX98" fmla="*/ 2209289 w 3927930"/>
                  <a:gd name="connsiteY98" fmla="*/ 30378 h 59834"/>
                  <a:gd name="connsiteX99" fmla="*/ 2179832 w 3927930"/>
                  <a:gd name="connsiteY99" fmla="*/ 920 h 59834"/>
                  <a:gd name="connsiteX100" fmla="*/ 2177990 w 3927930"/>
                  <a:gd name="connsiteY100" fmla="*/ 920 h 59834"/>
                  <a:gd name="connsiteX101" fmla="*/ 2148533 w 3927930"/>
                  <a:gd name="connsiteY101" fmla="*/ 30378 h 59834"/>
                  <a:gd name="connsiteX102" fmla="*/ 2177990 w 3927930"/>
                  <a:gd name="connsiteY102" fmla="*/ 59835 h 59834"/>
                  <a:gd name="connsiteX103" fmla="*/ 2177990 w 3927930"/>
                  <a:gd name="connsiteY103" fmla="*/ 59835 h 59834"/>
                  <a:gd name="connsiteX104" fmla="*/ 2035307 w 3927930"/>
                  <a:gd name="connsiteY104" fmla="*/ 59835 h 59834"/>
                  <a:gd name="connsiteX105" fmla="*/ 2037148 w 3927930"/>
                  <a:gd name="connsiteY105" fmla="*/ 59835 h 59834"/>
                  <a:gd name="connsiteX106" fmla="*/ 2066606 w 3927930"/>
                  <a:gd name="connsiteY106" fmla="*/ 30378 h 59834"/>
                  <a:gd name="connsiteX107" fmla="*/ 2037148 w 3927930"/>
                  <a:gd name="connsiteY107" fmla="*/ 920 h 59834"/>
                  <a:gd name="connsiteX108" fmla="*/ 2035307 w 3927930"/>
                  <a:gd name="connsiteY108" fmla="*/ 920 h 59834"/>
                  <a:gd name="connsiteX109" fmla="*/ 2005850 w 3927930"/>
                  <a:gd name="connsiteY109" fmla="*/ 30378 h 59834"/>
                  <a:gd name="connsiteX110" fmla="*/ 2035307 w 3927930"/>
                  <a:gd name="connsiteY110" fmla="*/ 59835 h 59834"/>
                  <a:gd name="connsiteX111" fmla="*/ 2035307 w 3927930"/>
                  <a:gd name="connsiteY111" fmla="*/ 59835 h 59834"/>
                  <a:gd name="connsiteX112" fmla="*/ 1892624 w 3927930"/>
                  <a:gd name="connsiteY112" fmla="*/ 59835 h 59834"/>
                  <a:gd name="connsiteX113" fmla="*/ 1894465 w 3927930"/>
                  <a:gd name="connsiteY113" fmla="*/ 59835 h 59834"/>
                  <a:gd name="connsiteX114" fmla="*/ 1923922 w 3927930"/>
                  <a:gd name="connsiteY114" fmla="*/ 30378 h 59834"/>
                  <a:gd name="connsiteX115" fmla="*/ 1894465 w 3927930"/>
                  <a:gd name="connsiteY115" fmla="*/ 920 h 59834"/>
                  <a:gd name="connsiteX116" fmla="*/ 1892624 w 3927930"/>
                  <a:gd name="connsiteY116" fmla="*/ 920 h 59834"/>
                  <a:gd name="connsiteX117" fmla="*/ 1863167 w 3927930"/>
                  <a:gd name="connsiteY117" fmla="*/ 30378 h 59834"/>
                  <a:gd name="connsiteX118" fmla="*/ 1892624 w 3927930"/>
                  <a:gd name="connsiteY118" fmla="*/ 59835 h 59834"/>
                  <a:gd name="connsiteX119" fmla="*/ 1892624 w 3927930"/>
                  <a:gd name="connsiteY119" fmla="*/ 59835 h 59834"/>
                  <a:gd name="connsiteX120" fmla="*/ 1749020 w 3927930"/>
                  <a:gd name="connsiteY120" fmla="*/ 59835 h 59834"/>
                  <a:gd name="connsiteX121" fmla="*/ 1750861 w 3927930"/>
                  <a:gd name="connsiteY121" fmla="*/ 59835 h 59834"/>
                  <a:gd name="connsiteX122" fmla="*/ 1780318 w 3927930"/>
                  <a:gd name="connsiteY122" fmla="*/ 30378 h 59834"/>
                  <a:gd name="connsiteX123" fmla="*/ 1750861 w 3927930"/>
                  <a:gd name="connsiteY123" fmla="*/ 920 h 59834"/>
                  <a:gd name="connsiteX124" fmla="*/ 1749020 w 3927930"/>
                  <a:gd name="connsiteY124" fmla="*/ 920 h 59834"/>
                  <a:gd name="connsiteX125" fmla="*/ 1719563 w 3927930"/>
                  <a:gd name="connsiteY125" fmla="*/ 30378 h 59834"/>
                  <a:gd name="connsiteX126" fmla="*/ 1749020 w 3927930"/>
                  <a:gd name="connsiteY126" fmla="*/ 59835 h 59834"/>
                  <a:gd name="connsiteX127" fmla="*/ 1749020 w 3927930"/>
                  <a:gd name="connsiteY127" fmla="*/ 59835 h 59834"/>
                  <a:gd name="connsiteX128" fmla="*/ 1606337 w 3927930"/>
                  <a:gd name="connsiteY128" fmla="*/ 59835 h 59834"/>
                  <a:gd name="connsiteX129" fmla="*/ 1608178 w 3927930"/>
                  <a:gd name="connsiteY129" fmla="*/ 59835 h 59834"/>
                  <a:gd name="connsiteX130" fmla="*/ 1637635 w 3927930"/>
                  <a:gd name="connsiteY130" fmla="*/ 30378 h 59834"/>
                  <a:gd name="connsiteX131" fmla="*/ 1608178 w 3927930"/>
                  <a:gd name="connsiteY131" fmla="*/ 920 h 59834"/>
                  <a:gd name="connsiteX132" fmla="*/ 1606337 w 3927930"/>
                  <a:gd name="connsiteY132" fmla="*/ 920 h 59834"/>
                  <a:gd name="connsiteX133" fmla="*/ 1576880 w 3927930"/>
                  <a:gd name="connsiteY133" fmla="*/ 30378 h 59834"/>
                  <a:gd name="connsiteX134" fmla="*/ 1606337 w 3927930"/>
                  <a:gd name="connsiteY134" fmla="*/ 59835 h 59834"/>
                  <a:gd name="connsiteX135" fmla="*/ 1606337 w 3927930"/>
                  <a:gd name="connsiteY135" fmla="*/ 59835 h 59834"/>
                  <a:gd name="connsiteX136" fmla="*/ 1463654 w 3927930"/>
                  <a:gd name="connsiteY136" fmla="*/ 59835 h 59834"/>
                  <a:gd name="connsiteX137" fmla="*/ 1465495 w 3927930"/>
                  <a:gd name="connsiteY137" fmla="*/ 59835 h 59834"/>
                  <a:gd name="connsiteX138" fmla="*/ 1494952 w 3927930"/>
                  <a:gd name="connsiteY138" fmla="*/ 30378 h 59834"/>
                  <a:gd name="connsiteX139" fmla="*/ 1465495 w 3927930"/>
                  <a:gd name="connsiteY139" fmla="*/ 920 h 59834"/>
                  <a:gd name="connsiteX140" fmla="*/ 1463654 w 3927930"/>
                  <a:gd name="connsiteY140" fmla="*/ 920 h 59834"/>
                  <a:gd name="connsiteX141" fmla="*/ 1434197 w 3927930"/>
                  <a:gd name="connsiteY141" fmla="*/ 30378 h 59834"/>
                  <a:gd name="connsiteX142" fmla="*/ 1463654 w 3927930"/>
                  <a:gd name="connsiteY142" fmla="*/ 59835 h 59834"/>
                  <a:gd name="connsiteX143" fmla="*/ 1463654 w 3927930"/>
                  <a:gd name="connsiteY143" fmla="*/ 59835 h 59834"/>
                  <a:gd name="connsiteX144" fmla="*/ 1320050 w 3927930"/>
                  <a:gd name="connsiteY144" fmla="*/ 59835 h 59834"/>
                  <a:gd name="connsiteX145" fmla="*/ 1321891 w 3927930"/>
                  <a:gd name="connsiteY145" fmla="*/ 59835 h 59834"/>
                  <a:gd name="connsiteX146" fmla="*/ 1351348 w 3927930"/>
                  <a:gd name="connsiteY146" fmla="*/ 30378 h 59834"/>
                  <a:gd name="connsiteX147" fmla="*/ 1321891 w 3927930"/>
                  <a:gd name="connsiteY147" fmla="*/ 920 h 59834"/>
                  <a:gd name="connsiteX148" fmla="*/ 1320050 w 3927930"/>
                  <a:gd name="connsiteY148" fmla="*/ 920 h 59834"/>
                  <a:gd name="connsiteX149" fmla="*/ 1290593 w 3927930"/>
                  <a:gd name="connsiteY149" fmla="*/ 30378 h 59834"/>
                  <a:gd name="connsiteX150" fmla="*/ 1320050 w 3927930"/>
                  <a:gd name="connsiteY150" fmla="*/ 59835 h 59834"/>
                  <a:gd name="connsiteX151" fmla="*/ 1320050 w 3927930"/>
                  <a:gd name="connsiteY151" fmla="*/ 59835 h 59834"/>
                  <a:gd name="connsiteX152" fmla="*/ 3753950 w 3927930"/>
                  <a:gd name="connsiteY152" fmla="*/ 59835 h 59834"/>
                  <a:gd name="connsiteX153" fmla="*/ 3755791 w 3927930"/>
                  <a:gd name="connsiteY153" fmla="*/ 59835 h 59834"/>
                  <a:gd name="connsiteX154" fmla="*/ 3785248 w 3927930"/>
                  <a:gd name="connsiteY154" fmla="*/ 30378 h 59834"/>
                  <a:gd name="connsiteX155" fmla="*/ 3755791 w 3927930"/>
                  <a:gd name="connsiteY155" fmla="*/ 920 h 59834"/>
                  <a:gd name="connsiteX156" fmla="*/ 3753950 w 3927930"/>
                  <a:gd name="connsiteY156" fmla="*/ 920 h 59834"/>
                  <a:gd name="connsiteX157" fmla="*/ 3724492 w 3927930"/>
                  <a:gd name="connsiteY157" fmla="*/ 30378 h 59834"/>
                  <a:gd name="connsiteX158" fmla="*/ 3753950 w 3927930"/>
                  <a:gd name="connsiteY158" fmla="*/ 59835 h 59834"/>
                  <a:gd name="connsiteX159" fmla="*/ 3753950 w 3927930"/>
                  <a:gd name="connsiteY159" fmla="*/ 59835 h 59834"/>
                  <a:gd name="connsiteX160" fmla="*/ 3611267 w 3927930"/>
                  <a:gd name="connsiteY160" fmla="*/ 59835 h 59834"/>
                  <a:gd name="connsiteX161" fmla="*/ 3613108 w 3927930"/>
                  <a:gd name="connsiteY161" fmla="*/ 59835 h 59834"/>
                  <a:gd name="connsiteX162" fmla="*/ 3642564 w 3927930"/>
                  <a:gd name="connsiteY162" fmla="*/ 30378 h 59834"/>
                  <a:gd name="connsiteX163" fmla="*/ 3613108 w 3927930"/>
                  <a:gd name="connsiteY163" fmla="*/ 920 h 59834"/>
                  <a:gd name="connsiteX164" fmla="*/ 3611267 w 3927930"/>
                  <a:gd name="connsiteY164" fmla="*/ 920 h 59834"/>
                  <a:gd name="connsiteX165" fmla="*/ 3581809 w 3927930"/>
                  <a:gd name="connsiteY165" fmla="*/ 30378 h 59834"/>
                  <a:gd name="connsiteX166" fmla="*/ 3611267 w 3927930"/>
                  <a:gd name="connsiteY166" fmla="*/ 59835 h 59834"/>
                  <a:gd name="connsiteX167" fmla="*/ 3611267 w 3927930"/>
                  <a:gd name="connsiteY167" fmla="*/ 59835 h 59834"/>
                  <a:gd name="connsiteX168" fmla="*/ 3467662 w 3927930"/>
                  <a:gd name="connsiteY168" fmla="*/ 59835 h 59834"/>
                  <a:gd name="connsiteX169" fmla="*/ 3469504 w 3927930"/>
                  <a:gd name="connsiteY169" fmla="*/ 59835 h 59834"/>
                  <a:gd name="connsiteX170" fmla="*/ 3498961 w 3927930"/>
                  <a:gd name="connsiteY170" fmla="*/ 30378 h 59834"/>
                  <a:gd name="connsiteX171" fmla="*/ 3469504 w 3927930"/>
                  <a:gd name="connsiteY171" fmla="*/ 920 h 59834"/>
                  <a:gd name="connsiteX172" fmla="*/ 3467662 w 3927930"/>
                  <a:gd name="connsiteY172" fmla="*/ 920 h 59834"/>
                  <a:gd name="connsiteX173" fmla="*/ 3438206 w 3927930"/>
                  <a:gd name="connsiteY173" fmla="*/ 30378 h 59834"/>
                  <a:gd name="connsiteX174" fmla="*/ 3467662 w 3927930"/>
                  <a:gd name="connsiteY174" fmla="*/ 59835 h 59834"/>
                  <a:gd name="connsiteX175" fmla="*/ 3467662 w 3927930"/>
                  <a:gd name="connsiteY175" fmla="*/ 59835 h 59834"/>
                  <a:gd name="connsiteX176" fmla="*/ 3324979 w 3927930"/>
                  <a:gd name="connsiteY176" fmla="*/ 59835 h 59834"/>
                  <a:gd name="connsiteX177" fmla="*/ 3326820 w 3927930"/>
                  <a:gd name="connsiteY177" fmla="*/ 59835 h 59834"/>
                  <a:gd name="connsiteX178" fmla="*/ 3356278 w 3927930"/>
                  <a:gd name="connsiteY178" fmla="*/ 30378 h 59834"/>
                  <a:gd name="connsiteX179" fmla="*/ 3326820 w 3927930"/>
                  <a:gd name="connsiteY179" fmla="*/ 920 h 59834"/>
                  <a:gd name="connsiteX180" fmla="*/ 3324979 w 3927930"/>
                  <a:gd name="connsiteY180" fmla="*/ 920 h 59834"/>
                  <a:gd name="connsiteX181" fmla="*/ 3295522 w 3927930"/>
                  <a:gd name="connsiteY181" fmla="*/ 30378 h 59834"/>
                  <a:gd name="connsiteX182" fmla="*/ 3324979 w 3927930"/>
                  <a:gd name="connsiteY182" fmla="*/ 59835 h 59834"/>
                  <a:gd name="connsiteX183" fmla="*/ 3324979 w 3927930"/>
                  <a:gd name="connsiteY183" fmla="*/ 59835 h 59834"/>
                  <a:gd name="connsiteX184" fmla="*/ 3182296 w 3927930"/>
                  <a:gd name="connsiteY184" fmla="*/ 59835 h 59834"/>
                  <a:gd name="connsiteX185" fmla="*/ 3184137 w 3927930"/>
                  <a:gd name="connsiteY185" fmla="*/ 59835 h 59834"/>
                  <a:gd name="connsiteX186" fmla="*/ 3213594 w 3927930"/>
                  <a:gd name="connsiteY186" fmla="*/ 30378 h 59834"/>
                  <a:gd name="connsiteX187" fmla="*/ 3184137 w 3927930"/>
                  <a:gd name="connsiteY187" fmla="*/ 920 h 59834"/>
                  <a:gd name="connsiteX188" fmla="*/ 3182296 w 3927930"/>
                  <a:gd name="connsiteY188" fmla="*/ 920 h 59834"/>
                  <a:gd name="connsiteX189" fmla="*/ 3152839 w 3927930"/>
                  <a:gd name="connsiteY189" fmla="*/ 30378 h 59834"/>
                  <a:gd name="connsiteX190" fmla="*/ 3182296 w 3927930"/>
                  <a:gd name="connsiteY190" fmla="*/ 59835 h 59834"/>
                  <a:gd name="connsiteX191" fmla="*/ 3182296 w 3927930"/>
                  <a:gd name="connsiteY191" fmla="*/ 59835 h 59834"/>
                  <a:gd name="connsiteX192" fmla="*/ 3039613 w 3927930"/>
                  <a:gd name="connsiteY192" fmla="*/ 59835 h 59834"/>
                  <a:gd name="connsiteX193" fmla="*/ 3041454 w 3927930"/>
                  <a:gd name="connsiteY193" fmla="*/ 59835 h 59834"/>
                  <a:gd name="connsiteX194" fmla="*/ 3070911 w 3927930"/>
                  <a:gd name="connsiteY194" fmla="*/ 30378 h 59834"/>
                  <a:gd name="connsiteX195" fmla="*/ 3041454 w 3927930"/>
                  <a:gd name="connsiteY195" fmla="*/ 920 h 59834"/>
                  <a:gd name="connsiteX196" fmla="*/ 3039613 w 3927930"/>
                  <a:gd name="connsiteY196" fmla="*/ 920 h 59834"/>
                  <a:gd name="connsiteX197" fmla="*/ 3010156 w 3927930"/>
                  <a:gd name="connsiteY197" fmla="*/ 30378 h 59834"/>
                  <a:gd name="connsiteX198" fmla="*/ 3039613 w 3927930"/>
                  <a:gd name="connsiteY198" fmla="*/ 59835 h 59834"/>
                  <a:gd name="connsiteX199" fmla="*/ 3039613 w 3927930"/>
                  <a:gd name="connsiteY199" fmla="*/ 59835 h 59834"/>
                  <a:gd name="connsiteX200" fmla="*/ 2896009 w 3927930"/>
                  <a:gd name="connsiteY200" fmla="*/ 59835 h 59834"/>
                  <a:gd name="connsiteX201" fmla="*/ 2897850 w 3927930"/>
                  <a:gd name="connsiteY201" fmla="*/ 59835 h 59834"/>
                  <a:gd name="connsiteX202" fmla="*/ 2927308 w 3927930"/>
                  <a:gd name="connsiteY202" fmla="*/ 30378 h 59834"/>
                  <a:gd name="connsiteX203" fmla="*/ 2897850 w 3927930"/>
                  <a:gd name="connsiteY203" fmla="*/ 920 h 59834"/>
                  <a:gd name="connsiteX204" fmla="*/ 2896009 w 3927930"/>
                  <a:gd name="connsiteY204" fmla="*/ 920 h 59834"/>
                  <a:gd name="connsiteX205" fmla="*/ 2866552 w 3927930"/>
                  <a:gd name="connsiteY205" fmla="*/ 30378 h 59834"/>
                  <a:gd name="connsiteX206" fmla="*/ 2896009 w 3927930"/>
                  <a:gd name="connsiteY206" fmla="*/ 59835 h 59834"/>
                  <a:gd name="connsiteX207" fmla="*/ 2896009 w 3927930"/>
                  <a:gd name="connsiteY207" fmla="*/ 59835 h 59834"/>
                  <a:gd name="connsiteX208" fmla="*/ 2753326 w 3927930"/>
                  <a:gd name="connsiteY208" fmla="*/ 59835 h 59834"/>
                  <a:gd name="connsiteX209" fmla="*/ 2755167 w 3927930"/>
                  <a:gd name="connsiteY209" fmla="*/ 59835 h 59834"/>
                  <a:gd name="connsiteX210" fmla="*/ 2784625 w 3927930"/>
                  <a:gd name="connsiteY210" fmla="*/ 30378 h 59834"/>
                  <a:gd name="connsiteX211" fmla="*/ 2755167 w 3927930"/>
                  <a:gd name="connsiteY211" fmla="*/ 920 h 59834"/>
                  <a:gd name="connsiteX212" fmla="*/ 2753326 w 3927930"/>
                  <a:gd name="connsiteY212" fmla="*/ 920 h 59834"/>
                  <a:gd name="connsiteX213" fmla="*/ 2723869 w 3927930"/>
                  <a:gd name="connsiteY213" fmla="*/ 30378 h 59834"/>
                  <a:gd name="connsiteX214" fmla="*/ 2753326 w 3927930"/>
                  <a:gd name="connsiteY214" fmla="*/ 59835 h 59834"/>
                  <a:gd name="connsiteX215" fmla="*/ 2753326 w 3927930"/>
                  <a:gd name="connsiteY215" fmla="*/ 59835 h 59834"/>
                  <a:gd name="connsiteX216" fmla="*/ 2610643 w 3927930"/>
                  <a:gd name="connsiteY216" fmla="*/ 59835 h 59834"/>
                  <a:gd name="connsiteX217" fmla="*/ 2612484 w 3927930"/>
                  <a:gd name="connsiteY217" fmla="*/ 59835 h 59834"/>
                  <a:gd name="connsiteX218" fmla="*/ 2612484 w 3927930"/>
                  <a:gd name="connsiteY218" fmla="*/ 0 h 59834"/>
                  <a:gd name="connsiteX219" fmla="*/ 2610643 w 3927930"/>
                  <a:gd name="connsiteY219" fmla="*/ 0 h 59834"/>
                  <a:gd name="connsiteX220" fmla="*/ 2610643 w 3927930"/>
                  <a:gd name="connsiteY220" fmla="*/ 59835 h 59834"/>
                  <a:gd name="connsiteX221" fmla="*/ 2610643 w 3927930"/>
                  <a:gd name="connsiteY221" fmla="*/ 59835 h 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3927930" h="59834">
                    <a:moveTo>
                      <a:pt x="3896633" y="59835"/>
                    </a:moveTo>
                    <a:lnTo>
                      <a:pt x="3898474" y="59835"/>
                    </a:lnTo>
                    <a:cubicBezTo>
                      <a:pt x="3915044" y="59835"/>
                      <a:pt x="3927931" y="46027"/>
                      <a:pt x="3927931" y="30378"/>
                    </a:cubicBezTo>
                    <a:cubicBezTo>
                      <a:pt x="3927931" y="13808"/>
                      <a:pt x="3914123" y="920"/>
                      <a:pt x="3898474" y="920"/>
                    </a:cubicBezTo>
                    <a:lnTo>
                      <a:pt x="3896633" y="920"/>
                    </a:lnTo>
                    <a:cubicBezTo>
                      <a:pt x="3880063" y="920"/>
                      <a:pt x="3867176" y="14728"/>
                      <a:pt x="3867176" y="30378"/>
                    </a:cubicBezTo>
                    <a:cubicBezTo>
                      <a:pt x="3867176" y="46027"/>
                      <a:pt x="3880063" y="59835"/>
                      <a:pt x="3896633" y="59835"/>
                    </a:cubicBezTo>
                    <a:lnTo>
                      <a:pt x="3896633" y="59835"/>
                    </a:lnTo>
                    <a:close/>
                    <a:moveTo>
                      <a:pt x="1172764" y="59835"/>
                    </a:moveTo>
                    <a:lnTo>
                      <a:pt x="1174605" y="59835"/>
                    </a:lnTo>
                    <a:cubicBezTo>
                      <a:pt x="1191175" y="59835"/>
                      <a:pt x="1204062" y="46027"/>
                      <a:pt x="1204062" y="30378"/>
                    </a:cubicBezTo>
                    <a:cubicBezTo>
                      <a:pt x="1204062" y="13808"/>
                      <a:pt x="1190254" y="920"/>
                      <a:pt x="1174605" y="920"/>
                    </a:cubicBezTo>
                    <a:lnTo>
                      <a:pt x="1172764" y="920"/>
                    </a:lnTo>
                    <a:cubicBezTo>
                      <a:pt x="1156194" y="920"/>
                      <a:pt x="1143307" y="14728"/>
                      <a:pt x="1143307" y="30378"/>
                    </a:cubicBezTo>
                    <a:cubicBezTo>
                      <a:pt x="1143307" y="46027"/>
                      <a:pt x="1157115" y="59835"/>
                      <a:pt x="1172764" y="59835"/>
                    </a:cubicBezTo>
                    <a:lnTo>
                      <a:pt x="1172764" y="59835"/>
                    </a:lnTo>
                    <a:close/>
                    <a:moveTo>
                      <a:pt x="1030081" y="59835"/>
                    </a:moveTo>
                    <a:lnTo>
                      <a:pt x="1031922" y="59835"/>
                    </a:lnTo>
                    <a:cubicBezTo>
                      <a:pt x="1048491" y="59835"/>
                      <a:pt x="1061379" y="46027"/>
                      <a:pt x="1061379" y="30378"/>
                    </a:cubicBezTo>
                    <a:cubicBezTo>
                      <a:pt x="1061379" y="13808"/>
                      <a:pt x="1047571" y="920"/>
                      <a:pt x="1031922" y="920"/>
                    </a:cubicBezTo>
                    <a:lnTo>
                      <a:pt x="1030081" y="920"/>
                    </a:lnTo>
                    <a:cubicBezTo>
                      <a:pt x="1013511" y="920"/>
                      <a:pt x="1000623" y="14728"/>
                      <a:pt x="1000623" y="30378"/>
                    </a:cubicBezTo>
                    <a:cubicBezTo>
                      <a:pt x="1000623" y="46027"/>
                      <a:pt x="1013511" y="59835"/>
                      <a:pt x="1030081" y="59835"/>
                    </a:cubicBezTo>
                    <a:lnTo>
                      <a:pt x="1030081" y="59835"/>
                    </a:lnTo>
                    <a:close/>
                    <a:moveTo>
                      <a:pt x="887398" y="59835"/>
                    </a:moveTo>
                    <a:lnTo>
                      <a:pt x="889239" y="59835"/>
                    </a:lnTo>
                    <a:cubicBezTo>
                      <a:pt x="905808" y="59835"/>
                      <a:pt x="918696" y="46027"/>
                      <a:pt x="918696" y="30378"/>
                    </a:cubicBezTo>
                    <a:cubicBezTo>
                      <a:pt x="918696" y="13808"/>
                      <a:pt x="904888" y="920"/>
                      <a:pt x="889239" y="920"/>
                    </a:cubicBezTo>
                    <a:lnTo>
                      <a:pt x="887398" y="920"/>
                    </a:lnTo>
                    <a:cubicBezTo>
                      <a:pt x="870828" y="920"/>
                      <a:pt x="857941" y="14728"/>
                      <a:pt x="857941" y="30378"/>
                    </a:cubicBezTo>
                    <a:cubicBezTo>
                      <a:pt x="857020" y="46027"/>
                      <a:pt x="870828" y="59835"/>
                      <a:pt x="887398" y="59835"/>
                    </a:cubicBezTo>
                    <a:lnTo>
                      <a:pt x="887398" y="59835"/>
                    </a:lnTo>
                    <a:close/>
                    <a:moveTo>
                      <a:pt x="744714" y="59835"/>
                    </a:moveTo>
                    <a:lnTo>
                      <a:pt x="746556" y="59835"/>
                    </a:lnTo>
                    <a:cubicBezTo>
                      <a:pt x="763125" y="59835"/>
                      <a:pt x="776013" y="46027"/>
                      <a:pt x="776013" y="30378"/>
                    </a:cubicBezTo>
                    <a:cubicBezTo>
                      <a:pt x="776013" y="13808"/>
                      <a:pt x="762205" y="920"/>
                      <a:pt x="746556" y="920"/>
                    </a:cubicBezTo>
                    <a:lnTo>
                      <a:pt x="744714" y="920"/>
                    </a:lnTo>
                    <a:cubicBezTo>
                      <a:pt x="728145" y="920"/>
                      <a:pt x="715257" y="14728"/>
                      <a:pt x="715257" y="30378"/>
                    </a:cubicBezTo>
                    <a:cubicBezTo>
                      <a:pt x="714337" y="46027"/>
                      <a:pt x="728145" y="59835"/>
                      <a:pt x="744714" y="59835"/>
                    </a:cubicBezTo>
                    <a:lnTo>
                      <a:pt x="744714" y="59835"/>
                    </a:lnTo>
                    <a:close/>
                    <a:moveTo>
                      <a:pt x="601111" y="59835"/>
                    </a:moveTo>
                    <a:lnTo>
                      <a:pt x="602952" y="59835"/>
                    </a:lnTo>
                    <a:cubicBezTo>
                      <a:pt x="619522" y="59835"/>
                      <a:pt x="632409" y="46027"/>
                      <a:pt x="632409" y="30378"/>
                    </a:cubicBezTo>
                    <a:cubicBezTo>
                      <a:pt x="632409" y="13808"/>
                      <a:pt x="618601" y="920"/>
                      <a:pt x="602952" y="920"/>
                    </a:cubicBezTo>
                    <a:lnTo>
                      <a:pt x="601111" y="920"/>
                    </a:lnTo>
                    <a:cubicBezTo>
                      <a:pt x="584541" y="920"/>
                      <a:pt x="571653" y="14728"/>
                      <a:pt x="571653" y="30378"/>
                    </a:cubicBezTo>
                    <a:cubicBezTo>
                      <a:pt x="571653" y="46027"/>
                      <a:pt x="584541" y="59835"/>
                      <a:pt x="601111" y="59835"/>
                    </a:cubicBezTo>
                    <a:lnTo>
                      <a:pt x="601111" y="59835"/>
                    </a:lnTo>
                    <a:close/>
                    <a:moveTo>
                      <a:pt x="458428" y="59835"/>
                    </a:moveTo>
                    <a:lnTo>
                      <a:pt x="460268" y="59835"/>
                    </a:lnTo>
                    <a:cubicBezTo>
                      <a:pt x="476838" y="59835"/>
                      <a:pt x="489726" y="46027"/>
                      <a:pt x="489726" y="30378"/>
                    </a:cubicBezTo>
                    <a:cubicBezTo>
                      <a:pt x="489726" y="13808"/>
                      <a:pt x="475918" y="920"/>
                      <a:pt x="460268" y="920"/>
                    </a:cubicBezTo>
                    <a:lnTo>
                      <a:pt x="458428" y="920"/>
                    </a:lnTo>
                    <a:cubicBezTo>
                      <a:pt x="441858" y="920"/>
                      <a:pt x="428970" y="14728"/>
                      <a:pt x="428970" y="30378"/>
                    </a:cubicBezTo>
                    <a:cubicBezTo>
                      <a:pt x="428970" y="46027"/>
                      <a:pt x="441858" y="59835"/>
                      <a:pt x="458428" y="59835"/>
                    </a:cubicBezTo>
                    <a:lnTo>
                      <a:pt x="458428" y="59835"/>
                    </a:lnTo>
                    <a:close/>
                    <a:moveTo>
                      <a:pt x="315744" y="59835"/>
                    </a:moveTo>
                    <a:lnTo>
                      <a:pt x="317585" y="59835"/>
                    </a:lnTo>
                    <a:cubicBezTo>
                      <a:pt x="334155" y="59835"/>
                      <a:pt x="347043" y="46027"/>
                      <a:pt x="347043" y="30378"/>
                    </a:cubicBezTo>
                    <a:cubicBezTo>
                      <a:pt x="347043" y="13808"/>
                      <a:pt x="333234" y="920"/>
                      <a:pt x="317585" y="920"/>
                    </a:cubicBezTo>
                    <a:lnTo>
                      <a:pt x="315744" y="920"/>
                    </a:lnTo>
                    <a:cubicBezTo>
                      <a:pt x="299175" y="920"/>
                      <a:pt x="286287" y="14728"/>
                      <a:pt x="286287" y="30378"/>
                    </a:cubicBezTo>
                    <a:cubicBezTo>
                      <a:pt x="285366" y="46027"/>
                      <a:pt x="299175" y="59835"/>
                      <a:pt x="315744" y="59835"/>
                    </a:cubicBezTo>
                    <a:lnTo>
                      <a:pt x="315744" y="59835"/>
                    </a:lnTo>
                    <a:close/>
                    <a:moveTo>
                      <a:pt x="172141" y="59835"/>
                    </a:moveTo>
                    <a:lnTo>
                      <a:pt x="173981" y="59835"/>
                    </a:lnTo>
                    <a:cubicBezTo>
                      <a:pt x="190551" y="59835"/>
                      <a:pt x="203439" y="46027"/>
                      <a:pt x="203439" y="30378"/>
                    </a:cubicBezTo>
                    <a:cubicBezTo>
                      <a:pt x="203439" y="13808"/>
                      <a:pt x="189631" y="920"/>
                      <a:pt x="173981" y="920"/>
                    </a:cubicBezTo>
                    <a:lnTo>
                      <a:pt x="172141" y="920"/>
                    </a:lnTo>
                    <a:cubicBezTo>
                      <a:pt x="155571" y="920"/>
                      <a:pt x="142683" y="14728"/>
                      <a:pt x="142683" y="30378"/>
                    </a:cubicBezTo>
                    <a:cubicBezTo>
                      <a:pt x="142683" y="46027"/>
                      <a:pt x="155571" y="59835"/>
                      <a:pt x="172141" y="59835"/>
                    </a:cubicBezTo>
                    <a:lnTo>
                      <a:pt x="172141" y="59835"/>
                    </a:lnTo>
                    <a:close/>
                    <a:moveTo>
                      <a:pt x="29457" y="59835"/>
                    </a:moveTo>
                    <a:lnTo>
                      <a:pt x="31298" y="59835"/>
                    </a:lnTo>
                    <a:cubicBezTo>
                      <a:pt x="47868" y="59835"/>
                      <a:pt x="60755" y="46027"/>
                      <a:pt x="60755" y="30378"/>
                    </a:cubicBezTo>
                    <a:cubicBezTo>
                      <a:pt x="60755" y="13808"/>
                      <a:pt x="46947" y="920"/>
                      <a:pt x="31298" y="920"/>
                    </a:cubicBezTo>
                    <a:lnTo>
                      <a:pt x="29457" y="920"/>
                    </a:lnTo>
                    <a:cubicBezTo>
                      <a:pt x="12887" y="920"/>
                      <a:pt x="0" y="14728"/>
                      <a:pt x="0" y="30378"/>
                    </a:cubicBezTo>
                    <a:cubicBezTo>
                      <a:pt x="0" y="46027"/>
                      <a:pt x="12887" y="59835"/>
                      <a:pt x="29457" y="59835"/>
                    </a:cubicBezTo>
                    <a:lnTo>
                      <a:pt x="29457" y="59835"/>
                    </a:lnTo>
                    <a:close/>
                    <a:moveTo>
                      <a:pt x="2464277" y="59835"/>
                    </a:moveTo>
                    <a:lnTo>
                      <a:pt x="2466118" y="59835"/>
                    </a:lnTo>
                    <a:cubicBezTo>
                      <a:pt x="2482688" y="59835"/>
                      <a:pt x="2495576" y="46027"/>
                      <a:pt x="2495576" y="30378"/>
                    </a:cubicBezTo>
                    <a:cubicBezTo>
                      <a:pt x="2495576" y="13808"/>
                      <a:pt x="2481768" y="920"/>
                      <a:pt x="2466118" y="920"/>
                    </a:cubicBezTo>
                    <a:lnTo>
                      <a:pt x="2464277" y="920"/>
                    </a:lnTo>
                    <a:cubicBezTo>
                      <a:pt x="2447708" y="920"/>
                      <a:pt x="2434820" y="14728"/>
                      <a:pt x="2434820" y="30378"/>
                    </a:cubicBezTo>
                    <a:cubicBezTo>
                      <a:pt x="2433900" y="46027"/>
                      <a:pt x="2447708" y="59835"/>
                      <a:pt x="2464277" y="59835"/>
                    </a:cubicBezTo>
                    <a:lnTo>
                      <a:pt x="2464277" y="59835"/>
                    </a:lnTo>
                    <a:close/>
                    <a:moveTo>
                      <a:pt x="2320674" y="59835"/>
                    </a:moveTo>
                    <a:lnTo>
                      <a:pt x="2322515" y="59835"/>
                    </a:lnTo>
                    <a:cubicBezTo>
                      <a:pt x="2339084" y="59835"/>
                      <a:pt x="2351972" y="46027"/>
                      <a:pt x="2351972" y="30378"/>
                    </a:cubicBezTo>
                    <a:cubicBezTo>
                      <a:pt x="2351972" y="13808"/>
                      <a:pt x="2338164" y="920"/>
                      <a:pt x="2322515" y="920"/>
                    </a:cubicBezTo>
                    <a:lnTo>
                      <a:pt x="2320674" y="920"/>
                    </a:lnTo>
                    <a:cubicBezTo>
                      <a:pt x="2304104" y="920"/>
                      <a:pt x="2291216" y="14728"/>
                      <a:pt x="2291216" y="30378"/>
                    </a:cubicBezTo>
                    <a:cubicBezTo>
                      <a:pt x="2291216" y="46027"/>
                      <a:pt x="2305024" y="59835"/>
                      <a:pt x="2320674" y="59835"/>
                    </a:cubicBezTo>
                    <a:lnTo>
                      <a:pt x="2320674" y="59835"/>
                    </a:lnTo>
                    <a:close/>
                    <a:moveTo>
                      <a:pt x="2177990" y="59835"/>
                    </a:moveTo>
                    <a:lnTo>
                      <a:pt x="2179832" y="59835"/>
                    </a:lnTo>
                    <a:cubicBezTo>
                      <a:pt x="2196401" y="59835"/>
                      <a:pt x="2209289" y="46027"/>
                      <a:pt x="2209289" y="30378"/>
                    </a:cubicBezTo>
                    <a:cubicBezTo>
                      <a:pt x="2209289" y="13808"/>
                      <a:pt x="2195481" y="920"/>
                      <a:pt x="2179832" y="920"/>
                    </a:cubicBezTo>
                    <a:lnTo>
                      <a:pt x="2177990" y="920"/>
                    </a:lnTo>
                    <a:cubicBezTo>
                      <a:pt x="2161421" y="920"/>
                      <a:pt x="2148533" y="14728"/>
                      <a:pt x="2148533" y="30378"/>
                    </a:cubicBezTo>
                    <a:cubicBezTo>
                      <a:pt x="2148533" y="46027"/>
                      <a:pt x="2161421" y="59835"/>
                      <a:pt x="2177990" y="59835"/>
                    </a:cubicBezTo>
                    <a:lnTo>
                      <a:pt x="2177990" y="59835"/>
                    </a:lnTo>
                    <a:close/>
                    <a:moveTo>
                      <a:pt x="2035307" y="59835"/>
                    </a:moveTo>
                    <a:lnTo>
                      <a:pt x="2037148" y="59835"/>
                    </a:lnTo>
                    <a:cubicBezTo>
                      <a:pt x="2053718" y="59835"/>
                      <a:pt x="2066606" y="46027"/>
                      <a:pt x="2066606" y="30378"/>
                    </a:cubicBezTo>
                    <a:cubicBezTo>
                      <a:pt x="2066606" y="13808"/>
                      <a:pt x="2052798" y="920"/>
                      <a:pt x="2037148" y="920"/>
                    </a:cubicBezTo>
                    <a:lnTo>
                      <a:pt x="2035307" y="920"/>
                    </a:lnTo>
                    <a:cubicBezTo>
                      <a:pt x="2018738" y="920"/>
                      <a:pt x="2005850" y="14728"/>
                      <a:pt x="2005850" y="30378"/>
                    </a:cubicBezTo>
                    <a:cubicBezTo>
                      <a:pt x="2004930" y="46027"/>
                      <a:pt x="2018738" y="59835"/>
                      <a:pt x="2035307" y="59835"/>
                    </a:cubicBezTo>
                    <a:lnTo>
                      <a:pt x="2035307" y="59835"/>
                    </a:lnTo>
                    <a:close/>
                    <a:moveTo>
                      <a:pt x="1892624" y="59835"/>
                    </a:moveTo>
                    <a:lnTo>
                      <a:pt x="1894465" y="59835"/>
                    </a:lnTo>
                    <a:cubicBezTo>
                      <a:pt x="1911035" y="59835"/>
                      <a:pt x="1923922" y="46027"/>
                      <a:pt x="1923922" y="30378"/>
                    </a:cubicBezTo>
                    <a:cubicBezTo>
                      <a:pt x="1923922" y="13808"/>
                      <a:pt x="1910114" y="920"/>
                      <a:pt x="1894465" y="920"/>
                    </a:cubicBezTo>
                    <a:lnTo>
                      <a:pt x="1892624" y="920"/>
                    </a:lnTo>
                    <a:cubicBezTo>
                      <a:pt x="1876054" y="920"/>
                      <a:pt x="1863167" y="14728"/>
                      <a:pt x="1863167" y="30378"/>
                    </a:cubicBezTo>
                    <a:cubicBezTo>
                      <a:pt x="1862246" y="46027"/>
                      <a:pt x="1876054" y="59835"/>
                      <a:pt x="1892624" y="59835"/>
                    </a:cubicBezTo>
                    <a:lnTo>
                      <a:pt x="1892624" y="59835"/>
                    </a:lnTo>
                    <a:close/>
                    <a:moveTo>
                      <a:pt x="1749020" y="59835"/>
                    </a:moveTo>
                    <a:lnTo>
                      <a:pt x="1750861" y="59835"/>
                    </a:lnTo>
                    <a:cubicBezTo>
                      <a:pt x="1767431" y="59835"/>
                      <a:pt x="1780318" y="46027"/>
                      <a:pt x="1780318" y="30378"/>
                    </a:cubicBezTo>
                    <a:cubicBezTo>
                      <a:pt x="1780318" y="13808"/>
                      <a:pt x="1766510" y="920"/>
                      <a:pt x="1750861" y="920"/>
                    </a:cubicBezTo>
                    <a:lnTo>
                      <a:pt x="1749020" y="920"/>
                    </a:lnTo>
                    <a:cubicBezTo>
                      <a:pt x="1732450" y="920"/>
                      <a:pt x="1719563" y="14728"/>
                      <a:pt x="1719563" y="30378"/>
                    </a:cubicBezTo>
                    <a:cubicBezTo>
                      <a:pt x="1719563" y="46027"/>
                      <a:pt x="1732450" y="59835"/>
                      <a:pt x="1749020" y="59835"/>
                    </a:cubicBezTo>
                    <a:lnTo>
                      <a:pt x="1749020" y="59835"/>
                    </a:lnTo>
                    <a:close/>
                    <a:moveTo>
                      <a:pt x="1606337" y="59835"/>
                    </a:moveTo>
                    <a:lnTo>
                      <a:pt x="1608178" y="59835"/>
                    </a:lnTo>
                    <a:cubicBezTo>
                      <a:pt x="1624748" y="59835"/>
                      <a:pt x="1637635" y="46027"/>
                      <a:pt x="1637635" y="30378"/>
                    </a:cubicBezTo>
                    <a:cubicBezTo>
                      <a:pt x="1637635" y="13808"/>
                      <a:pt x="1623827" y="920"/>
                      <a:pt x="1608178" y="920"/>
                    </a:cubicBezTo>
                    <a:lnTo>
                      <a:pt x="1606337" y="920"/>
                    </a:lnTo>
                    <a:cubicBezTo>
                      <a:pt x="1589767" y="920"/>
                      <a:pt x="1576880" y="14728"/>
                      <a:pt x="1576880" y="30378"/>
                    </a:cubicBezTo>
                    <a:cubicBezTo>
                      <a:pt x="1575959" y="46027"/>
                      <a:pt x="1589767" y="59835"/>
                      <a:pt x="1606337" y="59835"/>
                    </a:cubicBezTo>
                    <a:lnTo>
                      <a:pt x="1606337" y="59835"/>
                    </a:lnTo>
                    <a:close/>
                    <a:moveTo>
                      <a:pt x="1463654" y="59835"/>
                    </a:moveTo>
                    <a:lnTo>
                      <a:pt x="1465495" y="59835"/>
                    </a:lnTo>
                    <a:cubicBezTo>
                      <a:pt x="1482065" y="59835"/>
                      <a:pt x="1494952" y="46027"/>
                      <a:pt x="1494952" y="30378"/>
                    </a:cubicBezTo>
                    <a:cubicBezTo>
                      <a:pt x="1494952" y="13808"/>
                      <a:pt x="1481144" y="920"/>
                      <a:pt x="1465495" y="920"/>
                    </a:cubicBezTo>
                    <a:lnTo>
                      <a:pt x="1463654" y="920"/>
                    </a:lnTo>
                    <a:cubicBezTo>
                      <a:pt x="1447084" y="920"/>
                      <a:pt x="1434197" y="14728"/>
                      <a:pt x="1434197" y="30378"/>
                    </a:cubicBezTo>
                    <a:cubicBezTo>
                      <a:pt x="1433276" y="46027"/>
                      <a:pt x="1447084" y="59835"/>
                      <a:pt x="1463654" y="59835"/>
                    </a:cubicBezTo>
                    <a:lnTo>
                      <a:pt x="1463654" y="59835"/>
                    </a:lnTo>
                    <a:close/>
                    <a:moveTo>
                      <a:pt x="1320050" y="59835"/>
                    </a:moveTo>
                    <a:lnTo>
                      <a:pt x="1321891" y="59835"/>
                    </a:lnTo>
                    <a:cubicBezTo>
                      <a:pt x="1338461" y="59835"/>
                      <a:pt x="1351348" y="46027"/>
                      <a:pt x="1351348" y="30378"/>
                    </a:cubicBezTo>
                    <a:cubicBezTo>
                      <a:pt x="1351348" y="13808"/>
                      <a:pt x="1337540" y="920"/>
                      <a:pt x="1321891" y="920"/>
                    </a:cubicBezTo>
                    <a:lnTo>
                      <a:pt x="1320050" y="920"/>
                    </a:lnTo>
                    <a:cubicBezTo>
                      <a:pt x="1303480" y="920"/>
                      <a:pt x="1290593" y="14728"/>
                      <a:pt x="1290593" y="30378"/>
                    </a:cubicBezTo>
                    <a:cubicBezTo>
                      <a:pt x="1290593" y="46027"/>
                      <a:pt x="1303480" y="59835"/>
                      <a:pt x="1320050" y="59835"/>
                    </a:cubicBezTo>
                    <a:lnTo>
                      <a:pt x="1320050" y="59835"/>
                    </a:lnTo>
                    <a:close/>
                    <a:moveTo>
                      <a:pt x="3753950" y="59835"/>
                    </a:moveTo>
                    <a:lnTo>
                      <a:pt x="3755791" y="59835"/>
                    </a:lnTo>
                    <a:cubicBezTo>
                      <a:pt x="3772360" y="59835"/>
                      <a:pt x="3785248" y="46027"/>
                      <a:pt x="3785248" y="30378"/>
                    </a:cubicBezTo>
                    <a:cubicBezTo>
                      <a:pt x="3785248" y="13808"/>
                      <a:pt x="3771440" y="920"/>
                      <a:pt x="3755791" y="920"/>
                    </a:cubicBezTo>
                    <a:lnTo>
                      <a:pt x="3753950" y="920"/>
                    </a:lnTo>
                    <a:cubicBezTo>
                      <a:pt x="3737380" y="920"/>
                      <a:pt x="3724492" y="14728"/>
                      <a:pt x="3724492" y="30378"/>
                    </a:cubicBezTo>
                    <a:cubicBezTo>
                      <a:pt x="3724492" y="46027"/>
                      <a:pt x="3737380" y="59835"/>
                      <a:pt x="3753950" y="59835"/>
                    </a:cubicBezTo>
                    <a:lnTo>
                      <a:pt x="3753950" y="59835"/>
                    </a:lnTo>
                    <a:close/>
                    <a:moveTo>
                      <a:pt x="3611267" y="59835"/>
                    </a:moveTo>
                    <a:lnTo>
                      <a:pt x="3613108" y="59835"/>
                    </a:lnTo>
                    <a:cubicBezTo>
                      <a:pt x="3629677" y="59835"/>
                      <a:pt x="3642564" y="46027"/>
                      <a:pt x="3642564" y="30378"/>
                    </a:cubicBezTo>
                    <a:cubicBezTo>
                      <a:pt x="3642564" y="13808"/>
                      <a:pt x="3628756" y="920"/>
                      <a:pt x="3613108" y="920"/>
                    </a:cubicBezTo>
                    <a:lnTo>
                      <a:pt x="3611267" y="920"/>
                    </a:lnTo>
                    <a:cubicBezTo>
                      <a:pt x="3594697" y="920"/>
                      <a:pt x="3581809" y="14728"/>
                      <a:pt x="3581809" y="30378"/>
                    </a:cubicBezTo>
                    <a:cubicBezTo>
                      <a:pt x="3580889" y="46027"/>
                      <a:pt x="3594697" y="59835"/>
                      <a:pt x="3611267" y="59835"/>
                    </a:cubicBezTo>
                    <a:lnTo>
                      <a:pt x="3611267" y="59835"/>
                    </a:lnTo>
                    <a:close/>
                    <a:moveTo>
                      <a:pt x="3467662" y="59835"/>
                    </a:moveTo>
                    <a:lnTo>
                      <a:pt x="3469504" y="59835"/>
                    </a:lnTo>
                    <a:cubicBezTo>
                      <a:pt x="3486073" y="59835"/>
                      <a:pt x="3498961" y="46027"/>
                      <a:pt x="3498961" y="30378"/>
                    </a:cubicBezTo>
                    <a:cubicBezTo>
                      <a:pt x="3498961" y="13808"/>
                      <a:pt x="3485153" y="920"/>
                      <a:pt x="3469504" y="920"/>
                    </a:cubicBezTo>
                    <a:lnTo>
                      <a:pt x="3467662" y="920"/>
                    </a:lnTo>
                    <a:cubicBezTo>
                      <a:pt x="3451093" y="920"/>
                      <a:pt x="3438206" y="14728"/>
                      <a:pt x="3438206" y="30378"/>
                    </a:cubicBezTo>
                    <a:cubicBezTo>
                      <a:pt x="3438206" y="46027"/>
                      <a:pt x="3451093" y="59835"/>
                      <a:pt x="3467662" y="59835"/>
                    </a:cubicBezTo>
                    <a:lnTo>
                      <a:pt x="3467662" y="59835"/>
                    </a:lnTo>
                    <a:close/>
                    <a:moveTo>
                      <a:pt x="3324979" y="59835"/>
                    </a:moveTo>
                    <a:lnTo>
                      <a:pt x="3326820" y="59835"/>
                    </a:lnTo>
                    <a:cubicBezTo>
                      <a:pt x="3343390" y="59835"/>
                      <a:pt x="3356278" y="46027"/>
                      <a:pt x="3356278" y="30378"/>
                    </a:cubicBezTo>
                    <a:cubicBezTo>
                      <a:pt x="3356278" y="13808"/>
                      <a:pt x="3342470" y="920"/>
                      <a:pt x="3326820" y="920"/>
                    </a:cubicBezTo>
                    <a:lnTo>
                      <a:pt x="3324979" y="920"/>
                    </a:lnTo>
                    <a:cubicBezTo>
                      <a:pt x="3308410" y="920"/>
                      <a:pt x="3295522" y="14728"/>
                      <a:pt x="3295522" y="30378"/>
                    </a:cubicBezTo>
                    <a:cubicBezTo>
                      <a:pt x="3295522" y="46027"/>
                      <a:pt x="3308410" y="59835"/>
                      <a:pt x="3324979" y="59835"/>
                    </a:cubicBezTo>
                    <a:lnTo>
                      <a:pt x="3324979" y="59835"/>
                    </a:lnTo>
                    <a:close/>
                    <a:moveTo>
                      <a:pt x="3182296" y="59835"/>
                    </a:moveTo>
                    <a:lnTo>
                      <a:pt x="3184137" y="59835"/>
                    </a:lnTo>
                    <a:cubicBezTo>
                      <a:pt x="3200707" y="59835"/>
                      <a:pt x="3213594" y="46027"/>
                      <a:pt x="3213594" y="30378"/>
                    </a:cubicBezTo>
                    <a:cubicBezTo>
                      <a:pt x="3213594" y="13808"/>
                      <a:pt x="3199786" y="920"/>
                      <a:pt x="3184137" y="920"/>
                    </a:cubicBezTo>
                    <a:lnTo>
                      <a:pt x="3182296" y="920"/>
                    </a:lnTo>
                    <a:cubicBezTo>
                      <a:pt x="3165726" y="920"/>
                      <a:pt x="3152839" y="14728"/>
                      <a:pt x="3152839" y="30378"/>
                    </a:cubicBezTo>
                    <a:cubicBezTo>
                      <a:pt x="3151918" y="46027"/>
                      <a:pt x="3165726" y="59835"/>
                      <a:pt x="3182296" y="59835"/>
                    </a:cubicBezTo>
                    <a:lnTo>
                      <a:pt x="3182296" y="59835"/>
                    </a:lnTo>
                    <a:close/>
                    <a:moveTo>
                      <a:pt x="3039613" y="59835"/>
                    </a:moveTo>
                    <a:lnTo>
                      <a:pt x="3041454" y="59835"/>
                    </a:lnTo>
                    <a:cubicBezTo>
                      <a:pt x="3058024" y="59835"/>
                      <a:pt x="3070911" y="46027"/>
                      <a:pt x="3070911" y="30378"/>
                    </a:cubicBezTo>
                    <a:cubicBezTo>
                      <a:pt x="3070911" y="13808"/>
                      <a:pt x="3057103" y="920"/>
                      <a:pt x="3041454" y="920"/>
                    </a:cubicBezTo>
                    <a:lnTo>
                      <a:pt x="3039613" y="920"/>
                    </a:lnTo>
                    <a:cubicBezTo>
                      <a:pt x="3023043" y="920"/>
                      <a:pt x="3010156" y="14728"/>
                      <a:pt x="3010156" y="30378"/>
                    </a:cubicBezTo>
                    <a:cubicBezTo>
                      <a:pt x="3009235" y="46027"/>
                      <a:pt x="3023043" y="59835"/>
                      <a:pt x="3039613" y="59835"/>
                    </a:cubicBezTo>
                    <a:lnTo>
                      <a:pt x="3039613" y="59835"/>
                    </a:lnTo>
                    <a:close/>
                    <a:moveTo>
                      <a:pt x="2896009" y="59835"/>
                    </a:moveTo>
                    <a:lnTo>
                      <a:pt x="2897850" y="59835"/>
                    </a:lnTo>
                    <a:cubicBezTo>
                      <a:pt x="2914420" y="59835"/>
                      <a:pt x="2927308" y="46027"/>
                      <a:pt x="2927308" y="30378"/>
                    </a:cubicBezTo>
                    <a:cubicBezTo>
                      <a:pt x="2927308" y="13808"/>
                      <a:pt x="2913500" y="920"/>
                      <a:pt x="2897850" y="920"/>
                    </a:cubicBezTo>
                    <a:lnTo>
                      <a:pt x="2896009" y="920"/>
                    </a:lnTo>
                    <a:cubicBezTo>
                      <a:pt x="2879440" y="920"/>
                      <a:pt x="2866552" y="14728"/>
                      <a:pt x="2866552" y="30378"/>
                    </a:cubicBezTo>
                    <a:cubicBezTo>
                      <a:pt x="2866552" y="46027"/>
                      <a:pt x="2879440" y="59835"/>
                      <a:pt x="2896009" y="59835"/>
                    </a:cubicBezTo>
                    <a:lnTo>
                      <a:pt x="2896009" y="59835"/>
                    </a:lnTo>
                    <a:close/>
                    <a:moveTo>
                      <a:pt x="2753326" y="59835"/>
                    </a:moveTo>
                    <a:lnTo>
                      <a:pt x="2755167" y="59835"/>
                    </a:lnTo>
                    <a:cubicBezTo>
                      <a:pt x="2771737" y="59835"/>
                      <a:pt x="2784625" y="46027"/>
                      <a:pt x="2784625" y="30378"/>
                    </a:cubicBezTo>
                    <a:cubicBezTo>
                      <a:pt x="2784625" y="13808"/>
                      <a:pt x="2770816" y="920"/>
                      <a:pt x="2755167" y="920"/>
                    </a:cubicBezTo>
                    <a:lnTo>
                      <a:pt x="2753326" y="920"/>
                    </a:lnTo>
                    <a:cubicBezTo>
                      <a:pt x="2736756" y="920"/>
                      <a:pt x="2723869" y="14728"/>
                      <a:pt x="2723869" y="30378"/>
                    </a:cubicBezTo>
                    <a:cubicBezTo>
                      <a:pt x="2722948" y="46027"/>
                      <a:pt x="2736756" y="59835"/>
                      <a:pt x="2753326" y="59835"/>
                    </a:cubicBezTo>
                    <a:lnTo>
                      <a:pt x="2753326" y="59835"/>
                    </a:lnTo>
                    <a:close/>
                    <a:moveTo>
                      <a:pt x="2610643" y="59835"/>
                    </a:moveTo>
                    <a:lnTo>
                      <a:pt x="2612484" y="59835"/>
                    </a:lnTo>
                    <a:cubicBezTo>
                      <a:pt x="2652067" y="59835"/>
                      <a:pt x="2652067" y="0"/>
                      <a:pt x="2612484" y="0"/>
                    </a:cubicBezTo>
                    <a:lnTo>
                      <a:pt x="2610643" y="0"/>
                    </a:lnTo>
                    <a:cubicBezTo>
                      <a:pt x="2571060" y="0"/>
                      <a:pt x="2571060" y="59835"/>
                      <a:pt x="2610643" y="59835"/>
                    </a:cubicBezTo>
                    <a:lnTo>
                      <a:pt x="2610643" y="59835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93" name="Freeform: Shape 592">
                <a:extLst>
                  <a:ext uri="{FF2B5EF4-FFF2-40B4-BE49-F238E27FC236}">
                    <a16:creationId xmlns:a16="http://schemas.microsoft.com/office/drawing/2014/main" id="{CD7CFD66-ECD6-490B-8B40-A60C5A308CB3}"/>
                  </a:ext>
                </a:extLst>
              </p:cNvPr>
              <p:cNvSpPr/>
              <p:nvPr/>
            </p:nvSpPr>
            <p:spPr>
              <a:xfrm>
                <a:off x="8886173" y="2805565"/>
                <a:ext cx="1963938" cy="29917"/>
              </a:xfrm>
              <a:custGeom>
                <a:avLst/>
                <a:gdLst>
                  <a:gd name="connsiteX0" fmla="*/ 3896632 w 3927931"/>
                  <a:gd name="connsiteY0" fmla="*/ 59835 h 59834"/>
                  <a:gd name="connsiteX1" fmla="*/ 3898475 w 3927931"/>
                  <a:gd name="connsiteY1" fmla="*/ 59835 h 59834"/>
                  <a:gd name="connsiteX2" fmla="*/ 3927932 w 3927931"/>
                  <a:gd name="connsiteY2" fmla="*/ 30378 h 59834"/>
                  <a:gd name="connsiteX3" fmla="*/ 3898475 w 3927931"/>
                  <a:gd name="connsiteY3" fmla="*/ 920 h 59834"/>
                  <a:gd name="connsiteX4" fmla="*/ 3896632 w 3927931"/>
                  <a:gd name="connsiteY4" fmla="*/ 920 h 59834"/>
                  <a:gd name="connsiteX5" fmla="*/ 3867175 w 3927931"/>
                  <a:gd name="connsiteY5" fmla="*/ 30378 h 59834"/>
                  <a:gd name="connsiteX6" fmla="*/ 3896632 w 3927931"/>
                  <a:gd name="connsiteY6" fmla="*/ 59835 h 59834"/>
                  <a:gd name="connsiteX7" fmla="*/ 3896632 w 3927931"/>
                  <a:gd name="connsiteY7" fmla="*/ 59835 h 59834"/>
                  <a:gd name="connsiteX8" fmla="*/ 1173685 w 3927931"/>
                  <a:gd name="connsiteY8" fmla="*/ 59835 h 59834"/>
                  <a:gd name="connsiteX9" fmla="*/ 1175526 w 3927931"/>
                  <a:gd name="connsiteY9" fmla="*/ 59835 h 59834"/>
                  <a:gd name="connsiteX10" fmla="*/ 1204983 w 3927931"/>
                  <a:gd name="connsiteY10" fmla="*/ 30378 h 59834"/>
                  <a:gd name="connsiteX11" fmla="*/ 1175526 w 3927931"/>
                  <a:gd name="connsiteY11" fmla="*/ 920 h 59834"/>
                  <a:gd name="connsiteX12" fmla="*/ 1173685 w 3927931"/>
                  <a:gd name="connsiteY12" fmla="*/ 920 h 59834"/>
                  <a:gd name="connsiteX13" fmla="*/ 1144228 w 3927931"/>
                  <a:gd name="connsiteY13" fmla="*/ 30378 h 59834"/>
                  <a:gd name="connsiteX14" fmla="*/ 1173685 w 3927931"/>
                  <a:gd name="connsiteY14" fmla="*/ 59835 h 59834"/>
                  <a:gd name="connsiteX15" fmla="*/ 1173685 w 3927931"/>
                  <a:gd name="connsiteY15" fmla="*/ 59835 h 59834"/>
                  <a:gd name="connsiteX16" fmla="*/ 1030081 w 3927931"/>
                  <a:gd name="connsiteY16" fmla="*/ 59835 h 59834"/>
                  <a:gd name="connsiteX17" fmla="*/ 1031922 w 3927931"/>
                  <a:gd name="connsiteY17" fmla="*/ 59835 h 59834"/>
                  <a:gd name="connsiteX18" fmla="*/ 1061380 w 3927931"/>
                  <a:gd name="connsiteY18" fmla="*/ 30378 h 59834"/>
                  <a:gd name="connsiteX19" fmla="*/ 1031922 w 3927931"/>
                  <a:gd name="connsiteY19" fmla="*/ 920 h 59834"/>
                  <a:gd name="connsiteX20" fmla="*/ 1030081 w 3927931"/>
                  <a:gd name="connsiteY20" fmla="*/ 920 h 59834"/>
                  <a:gd name="connsiteX21" fmla="*/ 1000624 w 3927931"/>
                  <a:gd name="connsiteY21" fmla="*/ 30378 h 59834"/>
                  <a:gd name="connsiteX22" fmla="*/ 1030081 w 3927931"/>
                  <a:gd name="connsiteY22" fmla="*/ 59835 h 59834"/>
                  <a:gd name="connsiteX23" fmla="*/ 1030081 w 3927931"/>
                  <a:gd name="connsiteY23" fmla="*/ 59835 h 59834"/>
                  <a:gd name="connsiteX24" fmla="*/ 887398 w 3927931"/>
                  <a:gd name="connsiteY24" fmla="*/ 59835 h 59834"/>
                  <a:gd name="connsiteX25" fmla="*/ 889238 w 3927931"/>
                  <a:gd name="connsiteY25" fmla="*/ 59835 h 59834"/>
                  <a:gd name="connsiteX26" fmla="*/ 918696 w 3927931"/>
                  <a:gd name="connsiteY26" fmla="*/ 30378 h 59834"/>
                  <a:gd name="connsiteX27" fmla="*/ 889238 w 3927931"/>
                  <a:gd name="connsiteY27" fmla="*/ 920 h 59834"/>
                  <a:gd name="connsiteX28" fmla="*/ 887398 w 3927931"/>
                  <a:gd name="connsiteY28" fmla="*/ 920 h 59834"/>
                  <a:gd name="connsiteX29" fmla="*/ 857941 w 3927931"/>
                  <a:gd name="connsiteY29" fmla="*/ 30378 h 59834"/>
                  <a:gd name="connsiteX30" fmla="*/ 887398 w 3927931"/>
                  <a:gd name="connsiteY30" fmla="*/ 59835 h 59834"/>
                  <a:gd name="connsiteX31" fmla="*/ 887398 w 3927931"/>
                  <a:gd name="connsiteY31" fmla="*/ 59835 h 59834"/>
                  <a:gd name="connsiteX32" fmla="*/ 744715 w 3927931"/>
                  <a:gd name="connsiteY32" fmla="*/ 59835 h 59834"/>
                  <a:gd name="connsiteX33" fmla="*/ 746555 w 3927931"/>
                  <a:gd name="connsiteY33" fmla="*/ 59835 h 59834"/>
                  <a:gd name="connsiteX34" fmla="*/ 776013 w 3927931"/>
                  <a:gd name="connsiteY34" fmla="*/ 30378 h 59834"/>
                  <a:gd name="connsiteX35" fmla="*/ 746555 w 3927931"/>
                  <a:gd name="connsiteY35" fmla="*/ 920 h 59834"/>
                  <a:gd name="connsiteX36" fmla="*/ 744715 w 3927931"/>
                  <a:gd name="connsiteY36" fmla="*/ 920 h 59834"/>
                  <a:gd name="connsiteX37" fmla="*/ 715258 w 3927931"/>
                  <a:gd name="connsiteY37" fmla="*/ 30378 h 59834"/>
                  <a:gd name="connsiteX38" fmla="*/ 744715 w 3927931"/>
                  <a:gd name="connsiteY38" fmla="*/ 59835 h 59834"/>
                  <a:gd name="connsiteX39" fmla="*/ 744715 w 3927931"/>
                  <a:gd name="connsiteY39" fmla="*/ 59835 h 59834"/>
                  <a:gd name="connsiteX40" fmla="*/ 601111 w 3927931"/>
                  <a:gd name="connsiteY40" fmla="*/ 59835 h 59834"/>
                  <a:gd name="connsiteX41" fmla="*/ 602952 w 3927931"/>
                  <a:gd name="connsiteY41" fmla="*/ 59835 h 59834"/>
                  <a:gd name="connsiteX42" fmla="*/ 632410 w 3927931"/>
                  <a:gd name="connsiteY42" fmla="*/ 30378 h 59834"/>
                  <a:gd name="connsiteX43" fmla="*/ 602952 w 3927931"/>
                  <a:gd name="connsiteY43" fmla="*/ 920 h 59834"/>
                  <a:gd name="connsiteX44" fmla="*/ 601111 w 3927931"/>
                  <a:gd name="connsiteY44" fmla="*/ 920 h 59834"/>
                  <a:gd name="connsiteX45" fmla="*/ 571653 w 3927931"/>
                  <a:gd name="connsiteY45" fmla="*/ 30378 h 59834"/>
                  <a:gd name="connsiteX46" fmla="*/ 601111 w 3927931"/>
                  <a:gd name="connsiteY46" fmla="*/ 59835 h 59834"/>
                  <a:gd name="connsiteX47" fmla="*/ 601111 w 3927931"/>
                  <a:gd name="connsiteY47" fmla="*/ 59835 h 59834"/>
                  <a:gd name="connsiteX48" fmla="*/ 458428 w 3927931"/>
                  <a:gd name="connsiteY48" fmla="*/ 59835 h 59834"/>
                  <a:gd name="connsiteX49" fmla="*/ 460268 w 3927931"/>
                  <a:gd name="connsiteY49" fmla="*/ 59835 h 59834"/>
                  <a:gd name="connsiteX50" fmla="*/ 490647 w 3927931"/>
                  <a:gd name="connsiteY50" fmla="*/ 30378 h 59834"/>
                  <a:gd name="connsiteX51" fmla="*/ 460268 w 3927931"/>
                  <a:gd name="connsiteY51" fmla="*/ 920 h 59834"/>
                  <a:gd name="connsiteX52" fmla="*/ 458428 w 3927931"/>
                  <a:gd name="connsiteY52" fmla="*/ 920 h 59834"/>
                  <a:gd name="connsiteX53" fmla="*/ 428970 w 3927931"/>
                  <a:gd name="connsiteY53" fmla="*/ 30378 h 59834"/>
                  <a:gd name="connsiteX54" fmla="*/ 458428 w 3927931"/>
                  <a:gd name="connsiteY54" fmla="*/ 59835 h 59834"/>
                  <a:gd name="connsiteX55" fmla="*/ 458428 w 3927931"/>
                  <a:gd name="connsiteY55" fmla="*/ 59835 h 59834"/>
                  <a:gd name="connsiteX56" fmla="*/ 315745 w 3927931"/>
                  <a:gd name="connsiteY56" fmla="*/ 59835 h 59834"/>
                  <a:gd name="connsiteX57" fmla="*/ 317585 w 3927931"/>
                  <a:gd name="connsiteY57" fmla="*/ 59835 h 59834"/>
                  <a:gd name="connsiteX58" fmla="*/ 347043 w 3927931"/>
                  <a:gd name="connsiteY58" fmla="*/ 30378 h 59834"/>
                  <a:gd name="connsiteX59" fmla="*/ 317585 w 3927931"/>
                  <a:gd name="connsiteY59" fmla="*/ 920 h 59834"/>
                  <a:gd name="connsiteX60" fmla="*/ 315745 w 3927931"/>
                  <a:gd name="connsiteY60" fmla="*/ 920 h 59834"/>
                  <a:gd name="connsiteX61" fmla="*/ 286287 w 3927931"/>
                  <a:gd name="connsiteY61" fmla="*/ 30378 h 59834"/>
                  <a:gd name="connsiteX62" fmla="*/ 315745 w 3927931"/>
                  <a:gd name="connsiteY62" fmla="*/ 59835 h 59834"/>
                  <a:gd name="connsiteX63" fmla="*/ 315745 w 3927931"/>
                  <a:gd name="connsiteY63" fmla="*/ 59835 h 59834"/>
                  <a:gd name="connsiteX64" fmla="*/ 173061 w 3927931"/>
                  <a:gd name="connsiteY64" fmla="*/ 59835 h 59834"/>
                  <a:gd name="connsiteX65" fmla="*/ 174902 w 3927931"/>
                  <a:gd name="connsiteY65" fmla="*/ 59835 h 59834"/>
                  <a:gd name="connsiteX66" fmla="*/ 205280 w 3927931"/>
                  <a:gd name="connsiteY66" fmla="*/ 30378 h 59834"/>
                  <a:gd name="connsiteX67" fmla="*/ 174902 w 3927931"/>
                  <a:gd name="connsiteY67" fmla="*/ 920 h 59834"/>
                  <a:gd name="connsiteX68" fmla="*/ 173061 w 3927931"/>
                  <a:gd name="connsiteY68" fmla="*/ 920 h 59834"/>
                  <a:gd name="connsiteX69" fmla="*/ 143604 w 3927931"/>
                  <a:gd name="connsiteY69" fmla="*/ 30378 h 59834"/>
                  <a:gd name="connsiteX70" fmla="*/ 173061 w 3927931"/>
                  <a:gd name="connsiteY70" fmla="*/ 59835 h 59834"/>
                  <a:gd name="connsiteX71" fmla="*/ 173061 w 3927931"/>
                  <a:gd name="connsiteY71" fmla="*/ 59835 h 59834"/>
                  <a:gd name="connsiteX72" fmla="*/ 29458 w 3927931"/>
                  <a:gd name="connsiteY72" fmla="*/ 59835 h 59834"/>
                  <a:gd name="connsiteX73" fmla="*/ 31298 w 3927931"/>
                  <a:gd name="connsiteY73" fmla="*/ 59835 h 59834"/>
                  <a:gd name="connsiteX74" fmla="*/ 60755 w 3927931"/>
                  <a:gd name="connsiteY74" fmla="*/ 30378 h 59834"/>
                  <a:gd name="connsiteX75" fmla="*/ 31298 w 3927931"/>
                  <a:gd name="connsiteY75" fmla="*/ 920 h 59834"/>
                  <a:gd name="connsiteX76" fmla="*/ 29458 w 3927931"/>
                  <a:gd name="connsiteY76" fmla="*/ 920 h 59834"/>
                  <a:gd name="connsiteX77" fmla="*/ 0 w 3927931"/>
                  <a:gd name="connsiteY77" fmla="*/ 30378 h 59834"/>
                  <a:gd name="connsiteX78" fmla="*/ 29458 w 3927931"/>
                  <a:gd name="connsiteY78" fmla="*/ 59835 h 59834"/>
                  <a:gd name="connsiteX79" fmla="*/ 29458 w 3927931"/>
                  <a:gd name="connsiteY79" fmla="*/ 59835 h 59834"/>
                  <a:gd name="connsiteX80" fmla="*/ 2464278 w 3927931"/>
                  <a:gd name="connsiteY80" fmla="*/ 59835 h 59834"/>
                  <a:gd name="connsiteX81" fmla="*/ 2466119 w 3927931"/>
                  <a:gd name="connsiteY81" fmla="*/ 59835 h 59834"/>
                  <a:gd name="connsiteX82" fmla="*/ 2495575 w 3927931"/>
                  <a:gd name="connsiteY82" fmla="*/ 30378 h 59834"/>
                  <a:gd name="connsiteX83" fmla="*/ 2466119 w 3927931"/>
                  <a:gd name="connsiteY83" fmla="*/ 920 h 59834"/>
                  <a:gd name="connsiteX84" fmla="*/ 2464278 w 3927931"/>
                  <a:gd name="connsiteY84" fmla="*/ 920 h 59834"/>
                  <a:gd name="connsiteX85" fmla="*/ 2434820 w 3927931"/>
                  <a:gd name="connsiteY85" fmla="*/ 30378 h 59834"/>
                  <a:gd name="connsiteX86" fmla="*/ 2464278 w 3927931"/>
                  <a:gd name="connsiteY86" fmla="*/ 59835 h 59834"/>
                  <a:gd name="connsiteX87" fmla="*/ 2464278 w 3927931"/>
                  <a:gd name="connsiteY87" fmla="*/ 59835 h 59834"/>
                  <a:gd name="connsiteX88" fmla="*/ 2321595 w 3927931"/>
                  <a:gd name="connsiteY88" fmla="*/ 59835 h 59834"/>
                  <a:gd name="connsiteX89" fmla="*/ 2323435 w 3927931"/>
                  <a:gd name="connsiteY89" fmla="*/ 59835 h 59834"/>
                  <a:gd name="connsiteX90" fmla="*/ 2352892 w 3927931"/>
                  <a:gd name="connsiteY90" fmla="*/ 30378 h 59834"/>
                  <a:gd name="connsiteX91" fmla="*/ 2323435 w 3927931"/>
                  <a:gd name="connsiteY91" fmla="*/ 920 h 59834"/>
                  <a:gd name="connsiteX92" fmla="*/ 2321595 w 3927931"/>
                  <a:gd name="connsiteY92" fmla="*/ 920 h 59834"/>
                  <a:gd name="connsiteX93" fmla="*/ 2292137 w 3927931"/>
                  <a:gd name="connsiteY93" fmla="*/ 30378 h 59834"/>
                  <a:gd name="connsiteX94" fmla="*/ 2321595 w 3927931"/>
                  <a:gd name="connsiteY94" fmla="*/ 59835 h 59834"/>
                  <a:gd name="connsiteX95" fmla="*/ 2321595 w 3927931"/>
                  <a:gd name="connsiteY95" fmla="*/ 59835 h 59834"/>
                  <a:gd name="connsiteX96" fmla="*/ 2177990 w 3927931"/>
                  <a:gd name="connsiteY96" fmla="*/ 59835 h 59834"/>
                  <a:gd name="connsiteX97" fmla="*/ 2179832 w 3927931"/>
                  <a:gd name="connsiteY97" fmla="*/ 59835 h 59834"/>
                  <a:gd name="connsiteX98" fmla="*/ 2209289 w 3927931"/>
                  <a:gd name="connsiteY98" fmla="*/ 30378 h 59834"/>
                  <a:gd name="connsiteX99" fmla="*/ 2179832 w 3927931"/>
                  <a:gd name="connsiteY99" fmla="*/ 920 h 59834"/>
                  <a:gd name="connsiteX100" fmla="*/ 2177990 w 3927931"/>
                  <a:gd name="connsiteY100" fmla="*/ 920 h 59834"/>
                  <a:gd name="connsiteX101" fmla="*/ 2148533 w 3927931"/>
                  <a:gd name="connsiteY101" fmla="*/ 30378 h 59834"/>
                  <a:gd name="connsiteX102" fmla="*/ 2177990 w 3927931"/>
                  <a:gd name="connsiteY102" fmla="*/ 59835 h 59834"/>
                  <a:gd name="connsiteX103" fmla="*/ 2177990 w 3927931"/>
                  <a:gd name="connsiteY103" fmla="*/ 59835 h 59834"/>
                  <a:gd name="connsiteX104" fmla="*/ 2035307 w 3927931"/>
                  <a:gd name="connsiteY104" fmla="*/ 59835 h 59834"/>
                  <a:gd name="connsiteX105" fmla="*/ 2037149 w 3927931"/>
                  <a:gd name="connsiteY105" fmla="*/ 59835 h 59834"/>
                  <a:gd name="connsiteX106" fmla="*/ 2067526 w 3927931"/>
                  <a:gd name="connsiteY106" fmla="*/ 30378 h 59834"/>
                  <a:gd name="connsiteX107" fmla="*/ 2037149 w 3927931"/>
                  <a:gd name="connsiteY107" fmla="*/ 920 h 59834"/>
                  <a:gd name="connsiteX108" fmla="*/ 2035307 w 3927931"/>
                  <a:gd name="connsiteY108" fmla="*/ 920 h 59834"/>
                  <a:gd name="connsiteX109" fmla="*/ 2005850 w 3927931"/>
                  <a:gd name="connsiteY109" fmla="*/ 30378 h 59834"/>
                  <a:gd name="connsiteX110" fmla="*/ 2035307 w 3927931"/>
                  <a:gd name="connsiteY110" fmla="*/ 59835 h 59834"/>
                  <a:gd name="connsiteX111" fmla="*/ 2035307 w 3927931"/>
                  <a:gd name="connsiteY111" fmla="*/ 59835 h 59834"/>
                  <a:gd name="connsiteX112" fmla="*/ 1892624 w 3927931"/>
                  <a:gd name="connsiteY112" fmla="*/ 59835 h 59834"/>
                  <a:gd name="connsiteX113" fmla="*/ 1894465 w 3927931"/>
                  <a:gd name="connsiteY113" fmla="*/ 59835 h 59834"/>
                  <a:gd name="connsiteX114" fmla="*/ 1923922 w 3927931"/>
                  <a:gd name="connsiteY114" fmla="*/ 30378 h 59834"/>
                  <a:gd name="connsiteX115" fmla="*/ 1894465 w 3927931"/>
                  <a:gd name="connsiteY115" fmla="*/ 920 h 59834"/>
                  <a:gd name="connsiteX116" fmla="*/ 1892624 w 3927931"/>
                  <a:gd name="connsiteY116" fmla="*/ 920 h 59834"/>
                  <a:gd name="connsiteX117" fmla="*/ 1863167 w 3927931"/>
                  <a:gd name="connsiteY117" fmla="*/ 30378 h 59834"/>
                  <a:gd name="connsiteX118" fmla="*/ 1892624 w 3927931"/>
                  <a:gd name="connsiteY118" fmla="*/ 59835 h 59834"/>
                  <a:gd name="connsiteX119" fmla="*/ 1892624 w 3927931"/>
                  <a:gd name="connsiteY119" fmla="*/ 59835 h 59834"/>
                  <a:gd name="connsiteX120" fmla="*/ 1749020 w 3927931"/>
                  <a:gd name="connsiteY120" fmla="*/ 59835 h 59834"/>
                  <a:gd name="connsiteX121" fmla="*/ 1750862 w 3927931"/>
                  <a:gd name="connsiteY121" fmla="*/ 59835 h 59834"/>
                  <a:gd name="connsiteX122" fmla="*/ 1781239 w 3927931"/>
                  <a:gd name="connsiteY122" fmla="*/ 30378 h 59834"/>
                  <a:gd name="connsiteX123" fmla="*/ 1750862 w 3927931"/>
                  <a:gd name="connsiteY123" fmla="*/ 920 h 59834"/>
                  <a:gd name="connsiteX124" fmla="*/ 1749020 w 3927931"/>
                  <a:gd name="connsiteY124" fmla="*/ 920 h 59834"/>
                  <a:gd name="connsiteX125" fmla="*/ 1719563 w 3927931"/>
                  <a:gd name="connsiteY125" fmla="*/ 30378 h 59834"/>
                  <a:gd name="connsiteX126" fmla="*/ 1749020 w 3927931"/>
                  <a:gd name="connsiteY126" fmla="*/ 59835 h 59834"/>
                  <a:gd name="connsiteX127" fmla="*/ 1749020 w 3927931"/>
                  <a:gd name="connsiteY127" fmla="*/ 59835 h 59834"/>
                  <a:gd name="connsiteX128" fmla="*/ 1606337 w 3927931"/>
                  <a:gd name="connsiteY128" fmla="*/ 59835 h 59834"/>
                  <a:gd name="connsiteX129" fmla="*/ 1608179 w 3927931"/>
                  <a:gd name="connsiteY129" fmla="*/ 59835 h 59834"/>
                  <a:gd name="connsiteX130" fmla="*/ 1637635 w 3927931"/>
                  <a:gd name="connsiteY130" fmla="*/ 30378 h 59834"/>
                  <a:gd name="connsiteX131" fmla="*/ 1608179 w 3927931"/>
                  <a:gd name="connsiteY131" fmla="*/ 920 h 59834"/>
                  <a:gd name="connsiteX132" fmla="*/ 1606337 w 3927931"/>
                  <a:gd name="connsiteY132" fmla="*/ 920 h 59834"/>
                  <a:gd name="connsiteX133" fmla="*/ 1576880 w 3927931"/>
                  <a:gd name="connsiteY133" fmla="*/ 30378 h 59834"/>
                  <a:gd name="connsiteX134" fmla="*/ 1606337 w 3927931"/>
                  <a:gd name="connsiteY134" fmla="*/ 59835 h 59834"/>
                  <a:gd name="connsiteX135" fmla="*/ 1606337 w 3927931"/>
                  <a:gd name="connsiteY135" fmla="*/ 59835 h 59834"/>
                  <a:gd name="connsiteX136" fmla="*/ 1463654 w 3927931"/>
                  <a:gd name="connsiteY136" fmla="*/ 59835 h 59834"/>
                  <a:gd name="connsiteX137" fmla="*/ 1465495 w 3927931"/>
                  <a:gd name="connsiteY137" fmla="*/ 59835 h 59834"/>
                  <a:gd name="connsiteX138" fmla="*/ 1494952 w 3927931"/>
                  <a:gd name="connsiteY138" fmla="*/ 30378 h 59834"/>
                  <a:gd name="connsiteX139" fmla="*/ 1465495 w 3927931"/>
                  <a:gd name="connsiteY139" fmla="*/ 920 h 59834"/>
                  <a:gd name="connsiteX140" fmla="*/ 1463654 w 3927931"/>
                  <a:gd name="connsiteY140" fmla="*/ 920 h 59834"/>
                  <a:gd name="connsiteX141" fmla="*/ 1434197 w 3927931"/>
                  <a:gd name="connsiteY141" fmla="*/ 30378 h 59834"/>
                  <a:gd name="connsiteX142" fmla="*/ 1463654 w 3927931"/>
                  <a:gd name="connsiteY142" fmla="*/ 59835 h 59834"/>
                  <a:gd name="connsiteX143" fmla="*/ 1463654 w 3927931"/>
                  <a:gd name="connsiteY143" fmla="*/ 59835 h 59834"/>
                  <a:gd name="connsiteX144" fmla="*/ 1320050 w 3927931"/>
                  <a:gd name="connsiteY144" fmla="*/ 59835 h 59834"/>
                  <a:gd name="connsiteX145" fmla="*/ 1321891 w 3927931"/>
                  <a:gd name="connsiteY145" fmla="*/ 59835 h 59834"/>
                  <a:gd name="connsiteX146" fmla="*/ 1351349 w 3927931"/>
                  <a:gd name="connsiteY146" fmla="*/ 30378 h 59834"/>
                  <a:gd name="connsiteX147" fmla="*/ 1321891 w 3927931"/>
                  <a:gd name="connsiteY147" fmla="*/ 920 h 59834"/>
                  <a:gd name="connsiteX148" fmla="*/ 1320050 w 3927931"/>
                  <a:gd name="connsiteY148" fmla="*/ 920 h 59834"/>
                  <a:gd name="connsiteX149" fmla="*/ 1290593 w 3927931"/>
                  <a:gd name="connsiteY149" fmla="*/ 30378 h 59834"/>
                  <a:gd name="connsiteX150" fmla="*/ 1320050 w 3927931"/>
                  <a:gd name="connsiteY150" fmla="*/ 59835 h 59834"/>
                  <a:gd name="connsiteX151" fmla="*/ 1320050 w 3927931"/>
                  <a:gd name="connsiteY151" fmla="*/ 59835 h 59834"/>
                  <a:gd name="connsiteX152" fmla="*/ 3753949 w 3927931"/>
                  <a:gd name="connsiteY152" fmla="*/ 59835 h 59834"/>
                  <a:gd name="connsiteX153" fmla="*/ 3755792 w 3927931"/>
                  <a:gd name="connsiteY153" fmla="*/ 59835 h 59834"/>
                  <a:gd name="connsiteX154" fmla="*/ 3785249 w 3927931"/>
                  <a:gd name="connsiteY154" fmla="*/ 30378 h 59834"/>
                  <a:gd name="connsiteX155" fmla="*/ 3755792 w 3927931"/>
                  <a:gd name="connsiteY155" fmla="*/ 920 h 59834"/>
                  <a:gd name="connsiteX156" fmla="*/ 3753949 w 3927931"/>
                  <a:gd name="connsiteY156" fmla="*/ 920 h 59834"/>
                  <a:gd name="connsiteX157" fmla="*/ 3724492 w 3927931"/>
                  <a:gd name="connsiteY157" fmla="*/ 30378 h 59834"/>
                  <a:gd name="connsiteX158" fmla="*/ 3753949 w 3927931"/>
                  <a:gd name="connsiteY158" fmla="*/ 59835 h 59834"/>
                  <a:gd name="connsiteX159" fmla="*/ 3753949 w 3927931"/>
                  <a:gd name="connsiteY159" fmla="*/ 59835 h 59834"/>
                  <a:gd name="connsiteX160" fmla="*/ 3611266 w 3927931"/>
                  <a:gd name="connsiteY160" fmla="*/ 59835 h 59834"/>
                  <a:gd name="connsiteX161" fmla="*/ 3613109 w 3927931"/>
                  <a:gd name="connsiteY161" fmla="*/ 59835 h 59834"/>
                  <a:gd name="connsiteX162" fmla="*/ 3642565 w 3927931"/>
                  <a:gd name="connsiteY162" fmla="*/ 30378 h 59834"/>
                  <a:gd name="connsiteX163" fmla="*/ 3613109 w 3927931"/>
                  <a:gd name="connsiteY163" fmla="*/ 920 h 59834"/>
                  <a:gd name="connsiteX164" fmla="*/ 3611266 w 3927931"/>
                  <a:gd name="connsiteY164" fmla="*/ 920 h 59834"/>
                  <a:gd name="connsiteX165" fmla="*/ 3581809 w 3927931"/>
                  <a:gd name="connsiteY165" fmla="*/ 30378 h 59834"/>
                  <a:gd name="connsiteX166" fmla="*/ 3611266 w 3927931"/>
                  <a:gd name="connsiteY166" fmla="*/ 59835 h 59834"/>
                  <a:gd name="connsiteX167" fmla="*/ 3611266 w 3927931"/>
                  <a:gd name="connsiteY167" fmla="*/ 59835 h 59834"/>
                  <a:gd name="connsiteX168" fmla="*/ 3468582 w 3927931"/>
                  <a:gd name="connsiteY168" fmla="*/ 59835 h 59834"/>
                  <a:gd name="connsiteX169" fmla="*/ 3470425 w 3927931"/>
                  <a:gd name="connsiteY169" fmla="*/ 59835 h 59834"/>
                  <a:gd name="connsiteX170" fmla="*/ 3499882 w 3927931"/>
                  <a:gd name="connsiteY170" fmla="*/ 30378 h 59834"/>
                  <a:gd name="connsiteX171" fmla="*/ 3470425 w 3927931"/>
                  <a:gd name="connsiteY171" fmla="*/ 920 h 59834"/>
                  <a:gd name="connsiteX172" fmla="*/ 3468582 w 3927931"/>
                  <a:gd name="connsiteY172" fmla="*/ 920 h 59834"/>
                  <a:gd name="connsiteX173" fmla="*/ 3439126 w 3927931"/>
                  <a:gd name="connsiteY173" fmla="*/ 30378 h 59834"/>
                  <a:gd name="connsiteX174" fmla="*/ 3468582 w 3927931"/>
                  <a:gd name="connsiteY174" fmla="*/ 59835 h 59834"/>
                  <a:gd name="connsiteX175" fmla="*/ 3468582 w 3927931"/>
                  <a:gd name="connsiteY175" fmla="*/ 59835 h 59834"/>
                  <a:gd name="connsiteX176" fmla="*/ 3324980 w 3927931"/>
                  <a:gd name="connsiteY176" fmla="*/ 59835 h 59834"/>
                  <a:gd name="connsiteX177" fmla="*/ 3326821 w 3927931"/>
                  <a:gd name="connsiteY177" fmla="*/ 59835 h 59834"/>
                  <a:gd name="connsiteX178" fmla="*/ 3356277 w 3927931"/>
                  <a:gd name="connsiteY178" fmla="*/ 30378 h 59834"/>
                  <a:gd name="connsiteX179" fmla="*/ 3326821 w 3927931"/>
                  <a:gd name="connsiteY179" fmla="*/ 920 h 59834"/>
                  <a:gd name="connsiteX180" fmla="*/ 3324980 w 3927931"/>
                  <a:gd name="connsiteY180" fmla="*/ 920 h 59834"/>
                  <a:gd name="connsiteX181" fmla="*/ 3295523 w 3927931"/>
                  <a:gd name="connsiteY181" fmla="*/ 30378 h 59834"/>
                  <a:gd name="connsiteX182" fmla="*/ 3324980 w 3927931"/>
                  <a:gd name="connsiteY182" fmla="*/ 59835 h 59834"/>
                  <a:gd name="connsiteX183" fmla="*/ 3324980 w 3927931"/>
                  <a:gd name="connsiteY183" fmla="*/ 59835 h 59834"/>
                  <a:gd name="connsiteX184" fmla="*/ 3182297 w 3927931"/>
                  <a:gd name="connsiteY184" fmla="*/ 59835 h 59834"/>
                  <a:gd name="connsiteX185" fmla="*/ 3184137 w 3927931"/>
                  <a:gd name="connsiteY185" fmla="*/ 59835 h 59834"/>
                  <a:gd name="connsiteX186" fmla="*/ 3213594 w 3927931"/>
                  <a:gd name="connsiteY186" fmla="*/ 30378 h 59834"/>
                  <a:gd name="connsiteX187" fmla="*/ 3184137 w 3927931"/>
                  <a:gd name="connsiteY187" fmla="*/ 920 h 59834"/>
                  <a:gd name="connsiteX188" fmla="*/ 3182297 w 3927931"/>
                  <a:gd name="connsiteY188" fmla="*/ 920 h 59834"/>
                  <a:gd name="connsiteX189" fmla="*/ 3152840 w 3927931"/>
                  <a:gd name="connsiteY189" fmla="*/ 30378 h 59834"/>
                  <a:gd name="connsiteX190" fmla="*/ 3182297 w 3927931"/>
                  <a:gd name="connsiteY190" fmla="*/ 59835 h 59834"/>
                  <a:gd name="connsiteX191" fmla="*/ 3182297 w 3927931"/>
                  <a:gd name="connsiteY191" fmla="*/ 59835 h 59834"/>
                  <a:gd name="connsiteX192" fmla="*/ 3039614 w 3927931"/>
                  <a:gd name="connsiteY192" fmla="*/ 59835 h 59834"/>
                  <a:gd name="connsiteX193" fmla="*/ 3041454 w 3927931"/>
                  <a:gd name="connsiteY193" fmla="*/ 59835 h 59834"/>
                  <a:gd name="connsiteX194" fmla="*/ 3070911 w 3927931"/>
                  <a:gd name="connsiteY194" fmla="*/ 30378 h 59834"/>
                  <a:gd name="connsiteX195" fmla="*/ 3041454 w 3927931"/>
                  <a:gd name="connsiteY195" fmla="*/ 920 h 59834"/>
                  <a:gd name="connsiteX196" fmla="*/ 3039614 w 3927931"/>
                  <a:gd name="connsiteY196" fmla="*/ 920 h 59834"/>
                  <a:gd name="connsiteX197" fmla="*/ 3010157 w 3927931"/>
                  <a:gd name="connsiteY197" fmla="*/ 30378 h 59834"/>
                  <a:gd name="connsiteX198" fmla="*/ 3039614 w 3927931"/>
                  <a:gd name="connsiteY198" fmla="*/ 59835 h 59834"/>
                  <a:gd name="connsiteX199" fmla="*/ 3039614 w 3927931"/>
                  <a:gd name="connsiteY199" fmla="*/ 59835 h 59834"/>
                  <a:gd name="connsiteX200" fmla="*/ 2896009 w 3927931"/>
                  <a:gd name="connsiteY200" fmla="*/ 59835 h 59834"/>
                  <a:gd name="connsiteX201" fmla="*/ 2897850 w 3927931"/>
                  <a:gd name="connsiteY201" fmla="*/ 59835 h 59834"/>
                  <a:gd name="connsiteX202" fmla="*/ 2927309 w 3927931"/>
                  <a:gd name="connsiteY202" fmla="*/ 30378 h 59834"/>
                  <a:gd name="connsiteX203" fmla="*/ 2897850 w 3927931"/>
                  <a:gd name="connsiteY203" fmla="*/ 920 h 59834"/>
                  <a:gd name="connsiteX204" fmla="*/ 2896009 w 3927931"/>
                  <a:gd name="connsiteY204" fmla="*/ 920 h 59834"/>
                  <a:gd name="connsiteX205" fmla="*/ 2866552 w 3927931"/>
                  <a:gd name="connsiteY205" fmla="*/ 30378 h 59834"/>
                  <a:gd name="connsiteX206" fmla="*/ 2896009 w 3927931"/>
                  <a:gd name="connsiteY206" fmla="*/ 59835 h 59834"/>
                  <a:gd name="connsiteX207" fmla="*/ 2896009 w 3927931"/>
                  <a:gd name="connsiteY207" fmla="*/ 59835 h 59834"/>
                  <a:gd name="connsiteX208" fmla="*/ 2753326 w 3927931"/>
                  <a:gd name="connsiteY208" fmla="*/ 59835 h 59834"/>
                  <a:gd name="connsiteX209" fmla="*/ 2755166 w 3927931"/>
                  <a:gd name="connsiteY209" fmla="*/ 59835 h 59834"/>
                  <a:gd name="connsiteX210" fmla="*/ 2784625 w 3927931"/>
                  <a:gd name="connsiteY210" fmla="*/ 30378 h 59834"/>
                  <a:gd name="connsiteX211" fmla="*/ 2755166 w 3927931"/>
                  <a:gd name="connsiteY211" fmla="*/ 920 h 59834"/>
                  <a:gd name="connsiteX212" fmla="*/ 2753326 w 3927931"/>
                  <a:gd name="connsiteY212" fmla="*/ 920 h 59834"/>
                  <a:gd name="connsiteX213" fmla="*/ 2723869 w 3927931"/>
                  <a:gd name="connsiteY213" fmla="*/ 30378 h 59834"/>
                  <a:gd name="connsiteX214" fmla="*/ 2753326 w 3927931"/>
                  <a:gd name="connsiteY214" fmla="*/ 59835 h 59834"/>
                  <a:gd name="connsiteX215" fmla="*/ 2753326 w 3927931"/>
                  <a:gd name="connsiteY215" fmla="*/ 59835 h 59834"/>
                  <a:gd name="connsiteX216" fmla="*/ 2610643 w 3927931"/>
                  <a:gd name="connsiteY216" fmla="*/ 59835 h 59834"/>
                  <a:gd name="connsiteX217" fmla="*/ 2612483 w 3927931"/>
                  <a:gd name="connsiteY217" fmla="*/ 59835 h 59834"/>
                  <a:gd name="connsiteX218" fmla="*/ 2612483 w 3927931"/>
                  <a:gd name="connsiteY218" fmla="*/ 0 h 59834"/>
                  <a:gd name="connsiteX219" fmla="*/ 2610643 w 3927931"/>
                  <a:gd name="connsiteY219" fmla="*/ 0 h 59834"/>
                  <a:gd name="connsiteX220" fmla="*/ 2610643 w 3927931"/>
                  <a:gd name="connsiteY220" fmla="*/ 59835 h 59834"/>
                  <a:gd name="connsiteX221" fmla="*/ 2610643 w 3927931"/>
                  <a:gd name="connsiteY221" fmla="*/ 59835 h 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3927931" h="59834">
                    <a:moveTo>
                      <a:pt x="3896632" y="59835"/>
                    </a:moveTo>
                    <a:lnTo>
                      <a:pt x="3898475" y="59835"/>
                    </a:lnTo>
                    <a:cubicBezTo>
                      <a:pt x="3915043" y="59835"/>
                      <a:pt x="3927932" y="46027"/>
                      <a:pt x="3927932" y="30378"/>
                    </a:cubicBezTo>
                    <a:cubicBezTo>
                      <a:pt x="3927932" y="13808"/>
                      <a:pt x="3914124" y="920"/>
                      <a:pt x="3898475" y="920"/>
                    </a:cubicBezTo>
                    <a:lnTo>
                      <a:pt x="3896632" y="920"/>
                    </a:lnTo>
                    <a:cubicBezTo>
                      <a:pt x="3880064" y="920"/>
                      <a:pt x="3867175" y="14728"/>
                      <a:pt x="3867175" y="30378"/>
                    </a:cubicBezTo>
                    <a:cubicBezTo>
                      <a:pt x="3867175" y="46027"/>
                      <a:pt x="3880064" y="59835"/>
                      <a:pt x="3896632" y="59835"/>
                    </a:cubicBezTo>
                    <a:lnTo>
                      <a:pt x="3896632" y="59835"/>
                    </a:lnTo>
                    <a:close/>
                    <a:moveTo>
                      <a:pt x="1173685" y="59835"/>
                    </a:moveTo>
                    <a:lnTo>
                      <a:pt x="1175526" y="59835"/>
                    </a:lnTo>
                    <a:cubicBezTo>
                      <a:pt x="1192095" y="59835"/>
                      <a:pt x="1204983" y="46027"/>
                      <a:pt x="1204983" y="30378"/>
                    </a:cubicBezTo>
                    <a:cubicBezTo>
                      <a:pt x="1204983" y="13808"/>
                      <a:pt x="1191175" y="920"/>
                      <a:pt x="1175526" y="920"/>
                    </a:cubicBezTo>
                    <a:lnTo>
                      <a:pt x="1173685" y="920"/>
                    </a:lnTo>
                    <a:cubicBezTo>
                      <a:pt x="1157116" y="920"/>
                      <a:pt x="1144228" y="14728"/>
                      <a:pt x="1144228" y="30378"/>
                    </a:cubicBezTo>
                    <a:cubicBezTo>
                      <a:pt x="1143308" y="46027"/>
                      <a:pt x="1157116" y="59835"/>
                      <a:pt x="1173685" y="59835"/>
                    </a:cubicBezTo>
                    <a:lnTo>
                      <a:pt x="1173685" y="59835"/>
                    </a:lnTo>
                    <a:close/>
                    <a:moveTo>
                      <a:pt x="1030081" y="59835"/>
                    </a:moveTo>
                    <a:lnTo>
                      <a:pt x="1031922" y="59835"/>
                    </a:lnTo>
                    <a:cubicBezTo>
                      <a:pt x="1048492" y="59835"/>
                      <a:pt x="1061380" y="46027"/>
                      <a:pt x="1061380" y="30378"/>
                    </a:cubicBezTo>
                    <a:cubicBezTo>
                      <a:pt x="1061380" y="13808"/>
                      <a:pt x="1047571" y="920"/>
                      <a:pt x="1031922" y="920"/>
                    </a:cubicBezTo>
                    <a:lnTo>
                      <a:pt x="1030081" y="920"/>
                    </a:lnTo>
                    <a:cubicBezTo>
                      <a:pt x="1013511" y="920"/>
                      <a:pt x="1000624" y="14728"/>
                      <a:pt x="1000624" y="30378"/>
                    </a:cubicBezTo>
                    <a:cubicBezTo>
                      <a:pt x="1000624" y="46027"/>
                      <a:pt x="1013511" y="59835"/>
                      <a:pt x="1030081" y="59835"/>
                    </a:cubicBezTo>
                    <a:lnTo>
                      <a:pt x="1030081" y="59835"/>
                    </a:lnTo>
                    <a:close/>
                    <a:moveTo>
                      <a:pt x="887398" y="59835"/>
                    </a:moveTo>
                    <a:lnTo>
                      <a:pt x="889238" y="59835"/>
                    </a:lnTo>
                    <a:cubicBezTo>
                      <a:pt x="905809" y="59835"/>
                      <a:pt x="918696" y="46027"/>
                      <a:pt x="918696" y="30378"/>
                    </a:cubicBezTo>
                    <a:cubicBezTo>
                      <a:pt x="918696" y="13808"/>
                      <a:pt x="904888" y="920"/>
                      <a:pt x="889238" y="920"/>
                    </a:cubicBezTo>
                    <a:lnTo>
                      <a:pt x="887398" y="920"/>
                    </a:lnTo>
                    <a:cubicBezTo>
                      <a:pt x="870828" y="920"/>
                      <a:pt x="857941" y="14728"/>
                      <a:pt x="857941" y="30378"/>
                    </a:cubicBezTo>
                    <a:cubicBezTo>
                      <a:pt x="857941" y="46027"/>
                      <a:pt x="870828" y="59835"/>
                      <a:pt x="887398" y="59835"/>
                    </a:cubicBezTo>
                    <a:lnTo>
                      <a:pt x="887398" y="59835"/>
                    </a:lnTo>
                    <a:close/>
                    <a:moveTo>
                      <a:pt x="744715" y="59835"/>
                    </a:moveTo>
                    <a:lnTo>
                      <a:pt x="746555" y="59835"/>
                    </a:lnTo>
                    <a:cubicBezTo>
                      <a:pt x="763125" y="59835"/>
                      <a:pt x="776013" y="46027"/>
                      <a:pt x="776013" y="30378"/>
                    </a:cubicBezTo>
                    <a:cubicBezTo>
                      <a:pt x="776013" y="13808"/>
                      <a:pt x="762205" y="920"/>
                      <a:pt x="746555" y="920"/>
                    </a:cubicBezTo>
                    <a:lnTo>
                      <a:pt x="744715" y="920"/>
                    </a:lnTo>
                    <a:cubicBezTo>
                      <a:pt x="728144" y="920"/>
                      <a:pt x="715258" y="14728"/>
                      <a:pt x="715258" y="30378"/>
                    </a:cubicBezTo>
                    <a:cubicBezTo>
                      <a:pt x="714336" y="46027"/>
                      <a:pt x="728144" y="59835"/>
                      <a:pt x="744715" y="59835"/>
                    </a:cubicBezTo>
                    <a:lnTo>
                      <a:pt x="744715" y="59835"/>
                    </a:lnTo>
                    <a:close/>
                    <a:moveTo>
                      <a:pt x="601111" y="59835"/>
                    </a:moveTo>
                    <a:lnTo>
                      <a:pt x="602952" y="59835"/>
                    </a:lnTo>
                    <a:cubicBezTo>
                      <a:pt x="619522" y="59835"/>
                      <a:pt x="632410" y="46027"/>
                      <a:pt x="632410" y="30378"/>
                    </a:cubicBezTo>
                    <a:cubicBezTo>
                      <a:pt x="632410" y="13808"/>
                      <a:pt x="618601" y="920"/>
                      <a:pt x="602952" y="920"/>
                    </a:cubicBezTo>
                    <a:lnTo>
                      <a:pt x="601111" y="920"/>
                    </a:lnTo>
                    <a:cubicBezTo>
                      <a:pt x="584541" y="920"/>
                      <a:pt x="571653" y="14728"/>
                      <a:pt x="571653" y="30378"/>
                    </a:cubicBezTo>
                    <a:cubicBezTo>
                      <a:pt x="571653" y="46027"/>
                      <a:pt x="584541" y="59835"/>
                      <a:pt x="601111" y="59835"/>
                    </a:cubicBezTo>
                    <a:lnTo>
                      <a:pt x="601111" y="59835"/>
                    </a:lnTo>
                    <a:close/>
                    <a:moveTo>
                      <a:pt x="458428" y="59835"/>
                    </a:moveTo>
                    <a:lnTo>
                      <a:pt x="460268" y="59835"/>
                    </a:lnTo>
                    <a:cubicBezTo>
                      <a:pt x="476839" y="59835"/>
                      <a:pt x="490647" y="46027"/>
                      <a:pt x="490647" y="30378"/>
                    </a:cubicBezTo>
                    <a:cubicBezTo>
                      <a:pt x="490647" y="13808"/>
                      <a:pt x="476839" y="920"/>
                      <a:pt x="460268" y="920"/>
                    </a:cubicBezTo>
                    <a:lnTo>
                      <a:pt x="458428" y="920"/>
                    </a:lnTo>
                    <a:cubicBezTo>
                      <a:pt x="441858" y="920"/>
                      <a:pt x="428970" y="14728"/>
                      <a:pt x="428970" y="30378"/>
                    </a:cubicBezTo>
                    <a:cubicBezTo>
                      <a:pt x="428970" y="46027"/>
                      <a:pt x="441858" y="59835"/>
                      <a:pt x="458428" y="59835"/>
                    </a:cubicBezTo>
                    <a:lnTo>
                      <a:pt x="458428" y="59835"/>
                    </a:lnTo>
                    <a:close/>
                    <a:moveTo>
                      <a:pt x="315745" y="59835"/>
                    </a:moveTo>
                    <a:lnTo>
                      <a:pt x="317585" y="59835"/>
                    </a:lnTo>
                    <a:cubicBezTo>
                      <a:pt x="334155" y="59835"/>
                      <a:pt x="347043" y="46027"/>
                      <a:pt x="347043" y="30378"/>
                    </a:cubicBezTo>
                    <a:cubicBezTo>
                      <a:pt x="347043" y="13808"/>
                      <a:pt x="334155" y="920"/>
                      <a:pt x="317585" y="920"/>
                    </a:cubicBezTo>
                    <a:lnTo>
                      <a:pt x="315745" y="920"/>
                    </a:lnTo>
                    <a:cubicBezTo>
                      <a:pt x="299175" y="920"/>
                      <a:pt x="286287" y="14728"/>
                      <a:pt x="286287" y="30378"/>
                    </a:cubicBezTo>
                    <a:cubicBezTo>
                      <a:pt x="285366" y="46027"/>
                      <a:pt x="299175" y="59835"/>
                      <a:pt x="315745" y="59835"/>
                    </a:cubicBezTo>
                    <a:lnTo>
                      <a:pt x="315745" y="59835"/>
                    </a:lnTo>
                    <a:close/>
                    <a:moveTo>
                      <a:pt x="173061" y="59835"/>
                    </a:moveTo>
                    <a:lnTo>
                      <a:pt x="174902" y="59835"/>
                    </a:lnTo>
                    <a:cubicBezTo>
                      <a:pt x="191472" y="59835"/>
                      <a:pt x="205280" y="46027"/>
                      <a:pt x="205280" y="30378"/>
                    </a:cubicBezTo>
                    <a:cubicBezTo>
                      <a:pt x="205280" y="13808"/>
                      <a:pt x="191472" y="920"/>
                      <a:pt x="174902" y="920"/>
                    </a:cubicBezTo>
                    <a:lnTo>
                      <a:pt x="173061" y="920"/>
                    </a:lnTo>
                    <a:cubicBezTo>
                      <a:pt x="156491" y="920"/>
                      <a:pt x="143604" y="14728"/>
                      <a:pt x="143604" y="30378"/>
                    </a:cubicBezTo>
                    <a:cubicBezTo>
                      <a:pt x="142683" y="46027"/>
                      <a:pt x="156491" y="59835"/>
                      <a:pt x="173061" y="59835"/>
                    </a:cubicBezTo>
                    <a:lnTo>
                      <a:pt x="173061" y="59835"/>
                    </a:lnTo>
                    <a:close/>
                    <a:moveTo>
                      <a:pt x="29458" y="59835"/>
                    </a:moveTo>
                    <a:lnTo>
                      <a:pt x="31298" y="59835"/>
                    </a:lnTo>
                    <a:cubicBezTo>
                      <a:pt x="47869" y="59835"/>
                      <a:pt x="60755" y="46027"/>
                      <a:pt x="60755" y="30378"/>
                    </a:cubicBezTo>
                    <a:cubicBezTo>
                      <a:pt x="60755" y="13808"/>
                      <a:pt x="47869" y="920"/>
                      <a:pt x="31298" y="920"/>
                    </a:cubicBezTo>
                    <a:lnTo>
                      <a:pt x="29458" y="920"/>
                    </a:lnTo>
                    <a:cubicBezTo>
                      <a:pt x="12888" y="920"/>
                      <a:pt x="0" y="14728"/>
                      <a:pt x="0" y="30378"/>
                    </a:cubicBezTo>
                    <a:cubicBezTo>
                      <a:pt x="0" y="46027"/>
                      <a:pt x="12888" y="59835"/>
                      <a:pt x="29458" y="59835"/>
                    </a:cubicBezTo>
                    <a:lnTo>
                      <a:pt x="29458" y="59835"/>
                    </a:lnTo>
                    <a:close/>
                    <a:moveTo>
                      <a:pt x="2464278" y="59835"/>
                    </a:moveTo>
                    <a:lnTo>
                      <a:pt x="2466119" y="59835"/>
                    </a:lnTo>
                    <a:cubicBezTo>
                      <a:pt x="2482689" y="59835"/>
                      <a:pt x="2495575" y="46027"/>
                      <a:pt x="2495575" y="30378"/>
                    </a:cubicBezTo>
                    <a:cubicBezTo>
                      <a:pt x="2495575" y="13808"/>
                      <a:pt x="2481767" y="920"/>
                      <a:pt x="2466119" y="920"/>
                    </a:cubicBezTo>
                    <a:lnTo>
                      <a:pt x="2464278" y="920"/>
                    </a:lnTo>
                    <a:cubicBezTo>
                      <a:pt x="2447708" y="920"/>
                      <a:pt x="2434820" y="14728"/>
                      <a:pt x="2434820" y="30378"/>
                    </a:cubicBezTo>
                    <a:cubicBezTo>
                      <a:pt x="2433900" y="46027"/>
                      <a:pt x="2447708" y="59835"/>
                      <a:pt x="2464278" y="59835"/>
                    </a:cubicBezTo>
                    <a:lnTo>
                      <a:pt x="2464278" y="59835"/>
                    </a:lnTo>
                    <a:close/>
                    <a:moveTo>
                      <a:pt x="2321595" y="59835"/>
                    </a:moveTo>
                    <a:lnTo>
                      <a:pt x="2323435" y="59835"/>
                    </a:lnTo>
                    <a:cubicBezTo>
                      <a:pt x="2340006" y="59835"/>
                      <a:pt x="2352892" y="46027"/>
                      <a:pt x="2352892" y="30378"/>
                    </a:cubicBezTo>
                    <a:cubicBezTo>
                      <a:pt x="2352892" y="13808"/>
                      <a:pt x="2339084" y="920"/>
                      <a:pt x="2323435" y="920"/>
                    </a:cubicBezTo>
                    <a:lnTo>
                      <a:pt x="2321595" y="920"/>
                    </a:lnTo>
                    <a:cubicBezTo>
                      <a:pt x="2305025" y="920"/>
                      <a:pt x="2292137" y="14728"/>
                      <a:pt x="2292137" y="30378"/>
                    </a:cubicBezTo>
                    <a:cubicBezTo>
                      <a:pt x="2291217" y="46027"/>
                      <a:pt x="2305025" y="59835"/>
                      <a:pt x="2321595" y="59835"/>
                    </a:cubicBezTo>
                    <a:lnTo>
                      <a:pt x="2321595" y="59835"/>
                    </a:lnTo>
                    <a:close/>
                    <a:moveTo>
                      <a:pt x="2177990" y="59835"/>
                    </a:moveTo>
                    <a:lnTo>
                      <a:pt x="2179832" y="59835"/>
                    </a:lnTo>
                    <a:cubicBezTo>
                      <a:pt x="2196401" y="59835"/>
                      <a:pt x="2209289" y="46027"/>
                      <a:pt x="2209289" y="30378"/>
                    </a:cubicBezTo>
                    <a:cubicBezTo>
                      <a:pt x="2209289" y="13808"/>
                      <a:pt x="2196401" y="920"/>
                      <a:pt x="2179832" y="920"/>
                    </a:cubicBezTo>
                    <a:lnTo>
                      <a:pt x="2177990" y="920"/>
                    </a:lnTo>
                    <a:cubicBezTo>
                      <a:pt x="2161421" y="920"/>
                      <a:pt x="2148533" y="14728"/>
                      <a:pt x="2148533" y="30378"/>
                    </a:cubicBezTo>
                    <a:cubicBezTo>
                      <a:pt x="2148533" y="46027"/>
                      <a:pt x="2161421" y="59835"/>
                      <a:pt x="2177990" y="59835"/>
                    </a:cubicBezTo>
                    <a:lnTo>
                      <a:pt x="2177990" y="59835"/>
                    </a:lnTo>
                    <a:close/>
                    <a:moveTo>
                      <a:pt x="2035307" y="59835"/>
                    </a:moveTo>
                    <a:lnTo>
                      <a:pt x="2037149" y="59835"/>
                    </a:lnTo>
                    <a:cubicBezTo>
                      <a:pt x="2053718" y="59835"/>
                      <a:pt x="2067526" y="46027"/>
                      <a:pt x="2067526" y="30378"/>
                    </a:cubicBezTo>
                    <a:cubicBezTo>
                      <a:pt x="2067526" y="13808"/>
                      <a:pt x="2053718" y="920"/>
                      <a:pt x="2037149" y="920"/>
                    </a:cubicBezTo>
                    <a:lnTo>
                      <a:pt x="2035307" y="920"/>
                    </a:lnTo>
                    <a:cubicBezTo>
                      <a:pt x="2018738" y="920"/>
                      <a:pt x="2005850" y="14728"/>
                      <a:pt x="2005850" y="30378"/>
                    </a:cubicBezTo>
                    <a:cubicBezTo>
                      <a:pt x="2005850" y="46027"/>
                      <a:pt x="2018738" y="59835"/>
                      <a:pt x="2035307" y="59835"/>
                    </a:cubicBezTo>
                    <a:lnTo>
                      <a:pt x="2035307" y="59835"/>
                    </a:lnTo>
                    <a:close/>
                    <a:moveTo>
                      <a:pt x="1892624" y="59835"/>
                    </a:moveTo>
                    <a:lnTo>
                      <a:pt x="1894465" y="59835"/>
                    </a:lnTo>
                    <a:cubicBezTo>
                      <a:pt x="1911034" y="59835"/>
                      <a:pt x="1923922" y="46027"/>
                      <a:pt x="1923922" y="30378"/>
                    </a:cubicBezTo>
                    <a:cubicBezTo>
                      <a:pt x="1923922" y="13808"/>
                      <a:pt x="1910114" y="920"/>
                      <a:pt x="1894465" y="920"/>
                    </a:cubicBezTo>
                    <a:lnTo>
                      <a:pt x="1892624" y="920"/>
                    </a:lnTo>
                    <a:cubicBezTo>
                      <a:pt x="1876055" y="920"/>
                      <a:pt x="1863167" y="14728"/>
                      <a:pt x="1863167" y="30378"/>
                    </a:cubicBezTo>
                    <a:cubicBezTo>
                      <a:pt x="1862247" y="46027"/>
                      <a:pt x="1876055" y="59835"/>
                      <a:pt x="1892624" y="59835"/>
                    </a:cubicBezTo>
                    <a:lnTo>
                      <a:pt x="1892624" y="59835"/>
                    </a:lnTo>
                    <a:close/>
                    <a:moveTo>
                      <a:pt x="1749020" y="59835"/>
                    </a:moveTo>
                    <a:lnTo>
                      <a:pt x="1750862" y="59835"/>
                    </a:lnTo>
                    <a:cubicBezTo>
                      <a:pt x="1767431" y="59835"/>
                      <a:pt x="1781239" y="46027"/>
                      <a:pt x="1781239" y="30378"/>
                    </a:cubicBezTo>
                    <a:cubicBezTo>
                      <a:pt x="1781239" y="13808"/>
                      <a:pt x="1767431" y="920"/>
                      <a:pt x="1750862" y="920"/>
                    </a:cubicBezTo>
                    <a:lnTo>
                      <a:pt x="1749020" y="920"/>
                    </a:lnTo>
                    <a:cubicBezTo>
                      <a:pt x="1732451" y="920"/>
                      <a:pt x="1719563" y="14728"/>
                      <a:pt x="1719563" y="30378"/>
                    </a:cubicBezTo>
                    <a:cubicBezTo>
                      <a:pt x="1719563" y="46027"/>
                      <a:pt x="1732451" y="59835"/>
                      <a:pt x="1749020" y="59835"/>
                    </a:cubicBezTo>
                    <a:lnTo>
                      <a:pt x="1749020" y="59835"/>
                    </a:lnTo>
                    <a:close/>
                    <a:moveTo>
                      <a:pt x="1606337" y="59835"/>
                    </a:moveTo>
                    <a:lnTo>
                      <a:pt x="1608179" y="59835"/>
                    </a:lnTo>
                    <a:cubicBezTo>
                      <a:pt x="1624748" y="59835"/>
                      <a:pt x="1637635" y="46027"/>
                      <a:pt x="1637635" y="30378"/>
                    </a:cubicBezTo>
                    <a:cubicBezTo>
                      <a:pt x="1637635" y="13808"/>
                      <a:pt x="1623827" y="920"/>
                      <a:pt x="1608179" y="920"/>
                    </a:cubicBezTo>
                    <a:lnTo>
                      <a:pt x="1606337" y="920"/>
                    </a:lnTo>
                    <a:cubicBezTo>
                      <a:pt x="1589768" y="920"/>
                      <a:pt x="1576880" y="14728"/>
                      <a:pt x="1576880" y="30378"/>
                    </a:cubicBezTo>
                    <a:cubicBezTo>
                      <a:pt x="1576880" y="46027"/>
                      <a:pt x="1589768" y="59835"/>
                      <a:pt x="1606337" y="59835"/>
                    </a:cubicBezTo>
                    <a:lnTo>
                      <a:pt x="1606337" y="59835"/>
                    </a:lnTo>
                    <a:close/>
                    <a:moveTo>
                      <a:pt x="1463654" y="59835"/>
                    </a:moveTo>
                    <a:lnTo>
                      <a:pt x="1465495" y="59835"/>
                    </a:lnTo>
                    <a:cubicBezTo>
                      <a:pt x="1482064" y="59835"/>
                      <a:pt x="1494952" y="46027"/>
                      <a:pt x="1494952" y="30378"/>
                    </a:cubicBezTo>
                    <a:cubicBezTo>
                      <a:pt x="1494952" y="13808"/>
                      <a:pt x="1481144" y="920"/>
                      <a:pt x="1465495" y="920"/>
                    </a:cubicBezTo>
                    <a:lnTo>
                      <a:pt x="1463654" y="920"/>
                    </a:lnTo>
                    <a:cubicBezTo>
                      <a:pt x="1447085" y="920"/>
                      <a:pt x="1434197" y="14728"/>
                      <a:pt x="1434197" y="30378"/>
                    </a:cubicBezTo>
                    <a:cubicBezTo>
                      <a:pt x="1433277" y="46027"/>
                      <a:pt x="1447085" y="59835"/>
                      <a:pt x="1463654" y="59835"/>
                    </a:cubicBezTo>
                    <a:lnTo>
                      <a:pt x="1463654" y="59835"/>
                    </a:lnTo>
                    <a:close/>
                    <a:moveTo>
                      <a:pt x="1320050" y="59835"/>
                    </a:moveTo>
                    <a:lnTo>
                      <a:pt x="1321891" y="59835"/>
                    </a:lnTo>
                    <a:cubicBezTo>
                      <a:pt x="1338461" y="59835"/>
                      <a:pt x="1351349" y="46027"/>
                      <a:pt x="1351349" y="30378"/>
                    </a:cubicBezTo>
                    <a:cubicBezTo>
                      <a:pt x="1351349" y="13808"/>
                      <a:pt x="1337541" y="920"/>
                      <a:pt x="1321891" y="920"/>
                    </a:cubicBezTo>
                    <a:lnTo>
                      <a:pt x="1320050" y="920"/>
                    </a:lnTo>
                    <a:cubicBezTo>
                      <a:pt x="1303480" y="920"/>
                      <a:pt x="1290593" y="14728"/>
                      <a:pt x="1290593" y="30378"/>
                    </a:cubicBezTo>
                    <a:cubicBezTo>
                      <a:pt x="1290593" y="46027"/>
                      <a:pt x="1304402" y="59835"/>
                      <a:pt x="1320050" y="59835"/>
                    </a:cubicBezTo>
                    <a:lnTo>
                      <a:pt x="1320050" y="59835"/>
                    </a:lnTo>
                    <a:close/>
                    <a:moveTo>
                      <a:pt x="3753949" y="59835"/>
                    </a:moveTo>
                    <a:lnTo>
                      <a:pt x="3755792" y="59835"/>
                    </a:lnTo>
                    <a:cubicBezTo>
                      <a:pt x="3772360" y="59835"/>
                      <a:pt x="3785249" y="46027"/>
                      <a:pt x="3785249" y="30378"/>
                    </a:cubicBezTo>
                    <a:cubicBezTo>
                      <a:pt x="3785249" y="13808"/>
                      <a:pt x="3771440" y="920"/>
                      <a:pt x="3755792" y="920"/>
                    </a:cubicBezTo>
                    <a:lnTo>
                      <a:pt x="3753949" y="920"/>
                    </a:lnTo>
                    <a:cubicBezTo>
                      <a:pt x="3737381" y="920"/>
                      <a:pt x="3724492" y="14728"/>
                      <a:pt x="3724492" y="30378"/>
                    </a:cubicBezTo>
                    <a:cubicBezTo>
                      <a:pt x="3724492" y="46027"/>
                      <a:pt x="3737381" y="59835"/>
                      <a:pt x="3753949" y="59835"/>
                    </a:cubicBezTo>
                    <a:lnTo>
                      <a:pt x="3753949" y="59835"/>
                    </a:lnTo>
                    <a:close/>
                    <a:moveTo>
                      <a:pt x="3611266" y="59835"/>
                    </a:moveTo>
                    <a:lnTo>
                      <a:pt x="3613109" y="59835"/>
                    </a:lnTo>
                    <a:cubicBezTo>
                      <a:pt x="3629676" y="59835"/>
                      <a:pt x="3642565" y="46027"/>
                      <a:pt x="3642565" y="30378"/>
                    </a:cubicBezTo>
                    <a:cubicBezTo>
                      <a:pt x="3642565" y="13808"/>
                      <a:pt x="3629676" y="920"/>
                      <a:pt x="3613109" y="920"/>
                    </a:cubicBezTo>
                    <a:lnTo>
                      <a:pt x="3611266" y="920"/>
                    </a:lnTo>
                    <a:cubicBezTo>
                      <a:pt x="3594698" y="920"/>
                      <a:pt x="3581809" y="14728"/>
                      <a:pt x="3581809" y="30378"/>
                    </a:cubicBezTo>
                    <a:cubicBezTo>
                      <a:pt x="3580890" y="46027"/>
                      <a:pt x="3594698" y="59835"/>
                      <a:pt x="3611266" y="59835"/>
                    </a:cubicBezTo>
                    <a:lnTo>
                      <a:pt x="3611266" y="59835"/>
                    </a:lnTo>
                    <a:close/>
                    <a:moveTo>
                      <a:pt x="3468582" y="59835"/>
                    </a:moveTo>
                    <a:lnTo>
                      <a:pt x="3470425" y="59835"/>
                    </a:lnTo>
                    <a:cubicBezTo>
                      <a:pt x="3486993" y="59835"/>
                      <a:pt x="3499882" y="46027"/>
                      <a:pt x="3499882" y="30378"/>
                    </a:cubicBezTo>
                    <a:cubicBezTo>
                      <a:pt x="3499882" y="13808"/>
                      <a:pt x="3486074" y="920"/>
                      <a:pt x="3470425" y="920"/>
                    </a:cubicBezTo>
                    <a:lnTo>
                      <a:pt x="3468582" y="920"/>
                    </a:lnTo>
                    <a:cubicBezTo>
                      <a:pt x="3452015" y="920"/>
                      <a:pt x="3439126" y="14728"/>
                      <a:pt x="3439126" y="30378"/>
                    </a:cubicBezTo>
                    <a:cubicBezTo>
                      <a:pt x="3438207" y="46027"/>
                      <a:pt x="3452015" y="59835"/>
                      <a:pt x="3468582" y="59835"/>
                    </a:cubicBezTo>
                    <a:lnTo>
                      <a:pt x="3468582" y="59835"/>
                    </a:lnTo>
                    <a:close/>
                    <a:moveTo>
                      <a:pt x="3324980" y="59835"/>
                    </a:moveTo>
                    <a:lnTo>
                      <a:pt x="3326821" y="59835"/>
                    </a:lnTo>
                    <a:cubicBezTo>
                      <a:pt x="3343391" y="59835"/>
                      <a:pt x="3356277" y="46027"/>
                      <a:pt x="3356277" y="30378"/>
                    </a:cubicBezTo>
                    <a:cubicBezTo>
                      <a:pt x="3356277" y="13808"/>
                      <a:pt x="3343391" y="920"/>
                      <a:pt x="3326821" y="920"/>
                    </a:cubicBezTo>
                    <a:lnTo>
                      <a:pt x="3324980" y="920"/>
                    </a:lnTo>
                    <a:cubicBezTo>
                      <a:pt x="3308410" y="920"/>
                      <a:pt x="3295523" y="14728"/>
                      <a:pt x="3295523" y="30378"/>
                    </a:cubicBezTo>
                    <a:cubicBezTo>
                      <a:pt x="3295523" y="46027"/>
                      <a:pt x="3308410" y="59835"/>
                      <a:pt x="3324980" y="59835"/>
                    </a:cubicBezTo>
                    <a:lnTo>
                      <a:pt x="3324980" y="59835"/>
                    </a:lnTo>
                    <a:close/>
                    <a:moveTo>
                      <a:pt x="3182297" y="59835"/>
                    </a:moveTo>
                    <a:lnTo>
                      <a:pt x="3184137" y="59835"/>
                    </a:lnTo>
                    <a:cubicBezTo>
                      <a:pt x="3200708" y="59835"/>
                      <a:pt x="3213594" y="46027"/>
                      <a:pt x="3213594" y="30378"/>
                    </a:cubicBezTo>
                    <a:cubicBezTo>
                      <a:pt x="3213594" y="13808"/>
                      <a:pt x="3199786" y="920"/>
                      <a:pt x="3184137" y="920"/>
                    </a:cubicBezTo>
                    <a:lnTo>
                      <a:pt x="3182297" y="920"/>
                    </a:lnTo>
                    <a:cubicBezTo>
                      <a:pt x="3165727" y="920"/>
                      <a:pt x="3152840" y="14728"/>
                      <a:pt x="3152840" y="30378"/>
                    </a:cubicBezTo>
                    <a:cubicBezTo>
                      <a:pt x="3152840" y="46027"/>
                      <a:pt x="3165727" y="59835"/>
                      <a:pt x="3182297" y="59835"/>
                    </a:cubicBezTo>
                    <a:lnTo>
                      <a:pt x="3182297" y="59835"/>
                    </a:lnTo>
                    <a:close/>
                    <a:moveTo>
                      <a:pt x="3039614" y="59835"/>
                    </a:moveTo>
                    <a:lnTo>
                      <a:pt x="3041454" y="59835"/>
                    </a:lnTo>
                    <a:cubicBezTo>
                      <a:pt x="3058024" y="59835"/>
                      <a:pt x="3070911" y="46027"/>
                      <a:pt x="3070911" y="30378"/>
                    </a:cubicBezTo>
                    <a:cubicBezTo>
                      <a:pt x="3070911" y="13808"/>
                      <a:pt x="3057103" y="920"/>
                      <a:pt x="3041454" y="920"/>
                    </a:cubicBezTo>
                    <a:lnTo>
                      <a:pt x="3039614" y="920"/>
                    </a:lnTo>
                    <a:cubicBezTo>
                      <a:pt x="3023044" y="920"/>
                      <a:pt x="3010157" y="14728"/>
                      <a:pt x="3010157" y="30378"/>
                    </a:cubicBezTo>
                    <a:cubicBezTo>
                      <a:pt x="3009235" y="46027"/>
                      <a:pt x="3023044" y="59835"/>
                      <a:pt x="3039614" y="59835"/>
                    </a:cubicBezTo>
                    <a:lnTo>
                      <a:pt x="3039614" y="59835"/>
                    </a:lnTo>
                    <a:close/>
                    <a:moveTo>
                      <a:pt x="2896009" y="59835"/>
                    </a:moveTo>
                    <a:lnTo>
                      <a:pt x="2897850" y="59835"/>
                    </a:lnTo>
                    <a:cubicBezTo>
                      <a:pt x="2914420" y="59835"/>
                      <a:pt x="2927309" y="46027"/>
                      <a:pt x="2927309" y="30378"/>
                    </a:cubicBezTo>
                    <a:cubicBezTo>
                      <a:pt x="2927309" y="13808"/>
                      <a:pt x="2913501" y="920"/>
                      <a:pt x="2897850" y="920"/>
                    </a:cubicBezTo>
                    <a:lnTo>
                      <a:pt x="2896009" y="920"/>
                    </a:lnTo>
                    <a:cubicBezTo>
                      <a:pt x="2879439" y="920"/>
                      <a:pt x="2866552" y="14728"/>
                      <a:pt x="2866552" y="30378"/>
                    </a:cubicBezTo>
                    <a:cubicBezTo>
                      <a:pt x="2866552" y="46027"/>
                      <a:pt x="2879439" y="59835"/>
                      <a:pt x="2896009" y="59835"/>
                    </a:cubicBezTo>
                    <a:lnTo>
                      <a:pt x="2896009" y="59835"/>
                    </a:lnTo>
                    <a:close/>
                    <a:moveTo>
                      <a:pt x="2753326" y="59835"/>
                    </a:moveTo>
                    <a:lnTo>
                      <a:pt x="2755166" y="59835"/>
                    </a:lnTo>
                    <a:cubicBezTo>
                      <a:pt x="2771736" y="59835"/>
                      <a:pt x="2784625" y="46027"/>
                      <a:pt x="2784625" y="30378"/>
                    </a:cubicBezTo>
                    <a:cubicBezTo>
                      <a:pt x="2784625" y="13808"/>
                      <a:pt x="2771736" y="920"/>
                      <a:pt x="2755166" y="920"/>
                    </a:cubicBezTo>
                    <a:lnTo>
                      <a:pt x="2753326" y="920"/>
                    </a:lnTo>
                    <a:cubicBezTo>
                      <a:pt x="2736756" y="920"/>
                      <a:pt x="2723869" y="14728"/>
                      <a:pt x="2723869" y="30378"/>
                    </a:cubicBezTo>
                    <a:cubicBezTo>
                      <a:pt x="2723869" y="46027"/>
                      <a:pt x="2736756" y="59835"/>
                      <a:pt x="2753326" y="59835"/>
                    </a:cubicBezTo>
                    <a:lnTo>
                      <a:pt x="2753326" y="59835"/>
                    </a:lnTo>
                    <a:close/>
                    <a:moveTo>
                      <a:pt x="2610643" y="59835"/>
                    </a:moveTo>
                    <a:lnTo>
                      <a:pt x="2612483" y="59835"/>
                    </a:lnTo>
                    <a:cubicBezTo>
                      <a:pt x="2652067" y="59835"/>
                      <a:pt x="2652067" y="0"/>
                      <a:pt x="2612483" y="0"/>
                    </a:cubicBezTo>
                    <a:lnTo>
                      <a:pt x="2610643" y="0"/>
                    </a:lnTo>
                    <a:cubicBezTo>
                      <a:pt x="2571059" y="0"/>
                      <a:pt x="2571059" y="59835"/>
                      <a:pt x="2610643" y="59835"/>
                    </a:cubicBezTo>
                    <a:lnTo>
                      <a:pt x="2610643" y="59835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94" name="Freeform: Shape 593">
                <a:extLst>
                  <a:ext uri="{FF2B5EF4-FFF2-40B4-BE49-F238E27FC236}">
                    <a16:creationId xmlns:a16="http://schemas.microsoft.com/office/drawing/2014/main" id="{0363B644-27BD-40CD-8278-ADDC957759A9}"/>
                  </a:ext>
                </a:extLst>
              </p:cNvPr>
              <p:cNvSpPr/>
              <p:nvPr/>
            </p:nvSpPr>
            <p:spPr>
              <a:xfrm>
                <a:off x="8886173" y="4991808"/>
                <a:ext cx="1963938" cy="29917"/>
              </a:xfrm>
              <a:custGeom>
                <a:avLst/>
                <a:gdLst>
                  <a:gd name="connsiteX0" fmla="*/ 3896632 w 3927931"/>
                  <a:gd name="connsiteY0" fmla="*/ 59835 h 59834"/>
                  <a:gd name="connsiteX1" fmla="*/ 3898475 w 3927931"/>
                  <a:gd name="connsiteY1" fmla="*/ 59835 h 59834"/>
                  <a:gd name="connsiteX2" fmla="*/ 3927932 w 3927931"/>
                  <a:gd name="connsiteY2" fmla="*/ 30377 h 59834"/>
                  <a:gd name="connsiteX3" fmla="*/ 3898475 w 3927931"/>
                  <a:gd name="connsiteY3" fmla="*/ 920 h 59834"/>
                  <a:gd name="connsiteX4" fmla="*/ 3896632 w 3927931"/>
                  <a:gd name="connsiteY4" fmla="*/ 920 h 59834"/>
                  <a:gd name="connsiteX5" fmla="*/ 3867175 w 3927931"/>
                  <a:gd name="connsiteY5" fmla="*/ 30377 h 59834"/>
                  <a:gd name="connsiteX6" fmla="*/ 3896632 w 3927931"/>
                  <a:gd name="connsiteY6" fmla="*/ 59835 h 59834"/>
                  <a:gd name="connsiteX7" fmla="*/ 3896632 w 3927931"/>
                  <a:gd name="connsiteY7" fmla="*/ 59835 h 59834"/>
                  <a:gd name="connsiteX8" fmla="*/ 1173685 w 3927931"/>
                  <a:gd name="connsiteY8" fmla="*/ 59835 h 59834"/>
                  <a:gd name="connsiteX9" fmla="*/ 1175526 w 3927931"/>
                  <a:gd name="connsiteY9" fmla="*/ 59835 h 59834"/>
                  <a:gd name="connsiteX10" fmla="*/ 1204983 w 3927931"/>
                  <a:gd name="connsiteY10" fmla="*/ 30377 h 59834"/>
                  <a:gd name="connsiteX11" fmla="*/ 1175526 w 3927931"/>
                  <a:gd name="connsiteY11" fmla="*/ 920 h 59834"/>
                  <a:gd name="connsiteX12" fmla="*/ 1173685 w 3927931"/>
                  <a:gd name="connsiteY12" fmla="*/ 920 h 59834"/>
                  <a:gd name="connsiteX13" fmla="*/ 1144228 w 3927931"/>
                  <a:gd name="connsiteY13" fmla="*/ 30377 h 59834"/>
                  <a:gd name="connsiteX14" fmla="*/ 1173685 w 3927931"/>
                  <a:gd name="connsiteY14" fmla="*/ 59835 h 59834"/>
                  <a:gd name="connsiteX15" fmla="*/ 1173685 w 3927931"/>
                  <a:gd name="connsiteY15" fmla="*/ 59835 h 59834"/>
                  <a:gd name="connsiteX16" fmla="*/ 1030081 w 3927931"/>
                  <a:gd name="connsiteY16" fmla="*/ 59835 h 59834"/>
                  <a:gd name="connsiteX17" fmla="*/ 1031922 w 3927931"/>
                  <a:gd name="connsiteY17" fmla="*/ 59835 h 59834"/>
                  <a:gd name="connsiteX18" fmla="*/ 1061380 w 3927931"/>
                  <a:gd name="connsiteY18" fmla="*/ 30377 h 59834"/>
                  <a:gd name="connsiteX19" fmla="*/ 1031922 w 3927931"/>
                  <a:gd name="connsiteY19" fmla="*/ 920 h 59834"/>
                  <a:gd name="connsiteX20" fmla="*/ 1030081 w 3927931"/>
                  <a:gd name="connsiteY20" fmla="*/ 920 h 59834"/>
                  <a:gd name="connsiteX21" fmla="*/ 1000624 w 3927931"/>
                  <a:gd name="connsiteY21" fmla="*/ 30377 h 59834"/>
                  <a:gd name="connsiteX22" fmla="*/ 1030081 w 3927931"/>
                  <a:gd name="connsiteY22" fmla="*/ 59835 h 59834"/>
                  <a:gd name="connsiteX23" fmla="*/ 1030081 w 3927931"/>
                  <a:gd name="connsiteY23" fmla="*/ 59835 h 59834"/>
                  <a:gd name="connsiteX24" fmla="*/ 887398 w 3927931"/>
                  <a:gd name="connsiteY24" fmla="*/ 59835 h 59834"/>
                  <a:gd name="connsiteX25" fmla="*/ 889238 w 3927931"/>
                  <a:gd name="connsiteY25" fmla="*/ 59835 h 59834"/>
                  <a:gd name="connsiteX26" fmla="*/ 918696 w 3927931"/>
                  <a:gd name="connsiteY26" fmla="*/ 30377 h 59834"/>
                  <a:gd name="connsiteX27" fmla="*/ 889238 w 3927931"/>
                  <a:gd name="connsiteY27" fmla="*/ 920 h 59834"/>
                  <a:gd name="connsiteX28" fmla="*/ 887398 w 3927931"/>
                  <a:gd name="connsiteY28" fmla="*/ 920 h 59834"/>
                  <a:gd name="connsiteX29" fmla="*/ 857941 w 3927931"/>
                  <a:gd name="connsiteY29" fmla="*/ 30377 h 59834"/>
                  <a:gd name="connsiteX30" fmla="*/ 887398 w 3927931"/>
                  <a:gd name="connsiteY30" fmla="*/ 59835 h 59834"/>
                  <a:gd name="connsiteX31" fmla="*/ 887398 w 3927931"/>
                  <a:gd name="connsiteY31" fmla="*/ 59835 h 59834"/>
                  <a:gd name="connsiteX32" fmla="*/ 744715 w 3927931"/>
                  <a:gd name="connsiteY32" fmla="*/ 59835 h 59834"/>
                  <a:gd name="connsiteX33" fmla="*/ 746555 w 3927931"/>
                  <a:gd name="connsiteY33" fmla="*/ 59835 h 59834"/>
                  <a:gd name="connsiteX34" fmla="*/ 776013 w 3927931"/>
                  <a:gd name="connsiteY34" fmla="*/ 30377 h 59834"/>
                  <a:gd name="connsiteX35" fmla="*/ 746555 w 3927931"/>
                  <a:gd name="connsiteY35" fmla="*/ 920 h 59834"/>
                  <a:gd name="connsiteX36" fmla="*/ 744715 w 3927931"/>
                  <a:gd name="connsiteY36" fmla="*/ 920 h 59834"/>
                  <a:gd name="connsiteX37" fmla="*/ 715258 w 3927931"/>
                  <a:gd name="connsiteY37" fmla="*/ 30377 h 59834"/>
                  <a:gd name="connsiteX38" fmla="*/ 744715 w 3927931"/>
                  <a:gd name="connsiteY38" fmla="*/ 59835 h 59834"/>
                  <a:gd name="connsiteX39" fmla="*/ 744715 w 3927931"/>
                  <a:gd name="connsiteY39" fmla="*/ 59835 h 59834"/>
                  <a:gd name="connsiteX40" fmla="*/ 601111 w 3927931"/>
                  <a:gd name="connsiteY40" fmla="*/ 59835 h 59834"/>
                  <a:gd name="connsiteX41" fmla="*/ 602952 w 3927931"/>
                  <a:gd name="connsiteY41" fmla="*/ 59835 h 59834"/>
                  <a:gd name="connsiteX42" fmla="*/ 632410 w 3927931"/>
                  <a:gd name="connsiteY42" fmla="*/ 30377 h 59834"/>
                  <a:gd name="connsiteX43" fmla="*/ 602952 w 3927931"/>
                  <a:gd name="connsiteY43" fmla="*/ 920 h 59834"/>
                  <a:gd name="connsiteX44" fmla="*/ 601111 w 3927931"/>
                  <a:gd name="connsiteY44" fmla="*/ 920 h 59834"/>
                  <a:gd name="connsiteX45" fmla="*/ 571653 w 3927931"/>
                  <a:gd name="connsiteY45" fmla="*/ 30377 h 59834"/>
                  <a:gd name="connsiteX46" fmla="*/ 601111 w 3927931"/>
                  <a:gd name="connsiteY46" fmla="*/ 59835 h 59834"/>
                  <a:gd name="connsiteX47" fmla="*/ 601111 w 3927931"/>
                  <a:gd name="connsiteY47" fmla="*/ 59835 h 59834"/>
                  <a:gd name="connsiteX48" fmla="*/ 458428 w 3927931"/>
                  <a:gd name="connsiteY48" fmla="*/ 59835 h 59834"/>
                  <a:gd name="connsiteX49" fmla="*/ 460268 w 3927931"/>
                  <a:gd name="connsiteY49" fmla="*/ 59835 h 59834"/>
                  <a:gd name="connsiteX50" fmla="*/ 490647 w 3927931"/>
                  <a:gd name="connsiteY50" fmla="*/ 30377 h 59834"/>
                  <a:gd name="connsiteX51" fmla="*/ 460268 w 3927931"/>
                  <a:gd name="connsiteY51" fmla="*/ 920 h 59834"/>
                  <a:gd name="connsiteX52" fmla="*/ 458428 w 3927931"/>
                  <a:gd name="connsiteY52" fmla="*/ 920 h 59834"/>
                  <a:gd name="connsiteX53" fmla="*/ 428970 w 3927931"/>
                  <a:gd name="connsiteY53" fmla="*/ 30377 h 59834"/>
                  <a:gd name="connsiteX54" fmla="*/ 458428 w 3927931"/>
                  <a:gd name="connsiteY54" fmla="*/ 59835 h 59834"/>
                  <a:gd name="connsiteX55" fmla="*/ 458428 w 3927931"/>
                  <a:gd name="connsiteY55" fmla="*/ 59835 h 59834"/>
                  <a:gd name="connsiteX56" fmla="*/ 315745 w 3927931"/>
                  <a:gd name="connsiteY56" fmla="*/ 59835 h 59834"/>
                  <a:gd name="connsiteX57" fmla="*/ 317585 w 3927931"/>
                  <a:gd name="connsiteY57" fmla="*/ 59835 h 59834"/>
                  <a:gd name="connsiteX58" fmla="*/ 347043 w 3927931"/>
                  <a:gd name="connsiteY58" fmla="*/ 30377 h 59834"/>
                  <a:gd name="connsiteX59" fmla="*/ 317585 w 3927931"/>
                  <a:gd name="connsiteY59" fmla="*/ 920 h 59834"/>
                  <a:gd name="connsiteX60" fmla="*/ 315745 w 3927931"/>
                  <a:gd name="connsiteY60" fmla="*/ 920 h 59834"/>
                  <a:gd name="connsiteX61" fmla="*/ 286287 w 3927931"/>
                  <a:gd name="connsiteY61" fmla="*/ 30377 h 59834"/>
                  <a:gd name="connsiteX62" fmla="*/ 315745 w 3927931"/>
                  <a:gd name="connsiteY62" fmla="*/ 59835 h 59834"/>
                  <a:gd name="connsiteX63" fmla="*/ 315745 w 3927931"/>
                  <a:gd name="connsiteY63" fmla="*/ 59835 h 59834"/>
                  <a:gd name="connsiteX64" fmla="*/ 173061 w 3927931"/>
                  <a:gd name="connsiteY64" fmla="*/ 59835 h 59834"/>
                  <a:gd name="connsiteX65" fmla="*/ 174902 w 3927931"/>
                  <a:gd name="connsiteY65" fmla="*/ 59835 h 59834"/>
                  <a:gd name="connsiteX66" fmla="*/ 205280 w 3927931"/>
                  <a:gd name="connsiteY66" fmla="*/ 30377 h 59834"/>
                  <a:gd name="connsiteX67" fmla="*/ 174902 w 3927931"/>
                  <a:gd name="connsiteY67" fmla="*/ 920 h 59834"/>
                  <a:gd name="connsiteX68" fmla="*/ 173061 w 3927931"/>
                  <a:gd name="connsiteY68" fmla="*/ 920 h 59834"/>
                  <a:gd name="connsiteX69" fmla="*/ 143604 w 3927931"/>
                  <a:gd name="connsiteY69" fmla="*/ 30377 h 59834"/>
                  <a:gd name="connsiteX70" fmla="*/ 173061 w 3927931"/>
                  <a:gd name="connsiteY70" fmla="*/ 59835 h 59834"/>
                  <a:gd name="connsiteX71" fmla="*/ 173061 w 3927931"/>
                  <a:gd name="connsiteY71" fmla="*/ 59835 h 59834"/>
                  <a:gd name="connsiteX72" fmla="*/ 29458 w 3927931"/>
                  <a:gd name="connsiteY72" fmla="*/ 59835 h 59834"/>
                  <a:gd name="connsiteX73" fmla="*/ 31298 w 3927931"/>
                  <a:gd name="connsiteY73" fmla="*/ 59835 h 59834"/>
                  <a:gd name="connsiteX74" fmla="*/ 60755 w 3927931"/>
                  <a:gd name="connsiteY74" fmla="*/ 30377 h 59834"/>
                  <a:gd name="connsiteX75" fmla="*/ 31298 w 3927931"/>
                  <a:gd name="connsiteY75" fmla="*/ 920 h 59834"/>
                  <a:gd name="connsiteX76" fmla="*/ 29458 w 3927931"/>
                  <a:gd name="connsiteY76" fmla="*/ 920 h 59834"/>
                  <a:gd name="connsiteX77" fmla="*/ 0 w 3927931"/>
                  <a:gd name="connsiteY77" fmla="*/ 30377 h 59834"/>
                  <a:gd name="connsiteX78" fmla="*/ 29458 w 3927931"/>
                  <a:gd name="connsiteY78" fmla="*/ 59835 h 59834"/>
                  <a:gd name="connsiteX79" fmla="*/ 29458 w 3927931"/>
                  <a:gd name="connsiteY79" fmla="*/ 59835 h 59834"/>
                  <a:gd name="connsiteX80" fmla="*/ 2464278 w 3927931"/>
                  <a:gd name="connsiteY80" fmla="*/ 59835 h 59834"/>
                  <a:gd name="connsiteX81" fmla="*/ 2466119 w 3927931"/>
                  <a:gd name="connsiteY81" fmla="*/ 59835 h 59834"/>
                  <a:gd name="connsiteX82" fmla="*/ 2495575 w 3927931"/>
                  <a:gd name="connsiteY82" fmla="*/ 30377 h 59834"/>
                  <a:gd name="connsiteX83" fmla="*/ 2466119 w 3927931"/>
                  <a:gd name="connsiteY83" fmla="*/ 920 h 59834"/>
                  <a:gd name="connsiteX84" fmla="*/ 2464278 w 3927931"/>
                  <a:gd name="connsiteY84" fmla="*/ 920 h 59834"/>
                  <a:gd name="connsiteX85" fmla="*/ 2434820 w 3927931"/>
                  <a:gd name="connsiteY85" fmla="*/ 30377 h 59834"/>
                  <a:gd name="connsiteX86" fmla="*/ 2464278 w 3927931"/>
                  <a:gd name="connsiteY86" fmla="*/ 59835 h 59834"/>
                  <a:gd name="connsiteX87" fmla="*/ 2464278 w 3927931"/>
                  <a:gd name="connsiteY87" fmla="*/ 59835 h 59834"/>
                  <a:gd name="connsiteX88" fmla="*/ 2321595 w 3927931"/>
                  <a:gd name="connsiteY88" fmla="*/ 59835 h 59834"/>
                  <a:gd name="connsiteX89" fmla="*/ 2323435 w 3927931"/>
                  <a:gd name="connsiteY89" fmla="*/ 59835 h 59834"/>
                  <a:gd name="connsiteX90" fmla="*/ 2352892 w 3927931"/>
                  <a:gd name="connsiteY90" fmla="*/ 30377 h 59834"/>
                  <a:gd name="connsiteX91" fmla="*/ 2323435 w 3927931"/>
                  <a:gd name="connsiteY91" fmla="*/ 920 h 59834"/>
                  <a:gd name="connsiteX92" fmla="*/ 2321595 w 3927931"/>
                  <a:gd name="connsiteY92" fmla="*/ 920 h 59834"/>
                  <a:gd name="connsiteX93" fmla="*/ 2292137 w 3927931"/>
                  <a:gd name="connsiteY93" fmla="*/ 30377 h 59834"/>
                  <a:gd name="connsiteX94" fmla="*/ 2321595 w 3927931"/>
                  <a:gd name="connsiteY94" fmla="*/ 59835 h 59834"/>
                  <a:gd name="connsiteX95" fmla="*/ 2321595 w 3927931"/>
                  <a:gd name="connsiteY95" fmla="*/ 59835 h 59834"/>
                  <a:gd name="connsiteX96" fmla="*/ 2177990 w 3927931"/>
                  <a:gd name="connsiteY96" fmla="*/ 59835 h 59834"/>
                  <a:gd name="connsiteX97" fmla="*/ 2179832 w 3927931"/>
                  <a:gd name="connsiteY97" fmla="*/ 59835 h 59834"/>
                  <a:gd name="connsiteX98" fmla="*/ 2209289 w 3927931"/>
                  <a:gd name="connsiteY98" fmla="*/ 30377 h 59834"/>
                  <a:gd name="connsiteX99" fmla="*/ 2179832 w 3927931"/>
                  <a:gd name="connsiteY99" fmla="*/ 920 h 59834"/>
                  <a:gd name="connsiteX100" fmla="*/ 2177990 w 3927931"/>
                  <a:gd name="connsiteY100" fmla="*/ 920 h 59834"/>
                  <a:gd name="connsiteX101" fmla="*/ 2148533 w 3927931"/>
                  <a:gd name="connsiteY101" fmla="*/ 30377 h 59834"/>
                  <a:gd name="connsiteX102" fmla="*/ 2177990 w 3927931"/>
                  <a:gd name="connsiteY102" fmla="*/ 59835 h 59834"/>
                  <a:gd name="connsiteX103" fmla="*/ 2177990 w 3927931"/>
                  <a:gd name="connsiteY103" fmla="*/ 59835 h 59834"/>
                  <a:gd name="connsiteX104" fmla="*/ 2035307 w 3927931"/>
                  <a:gd name="connsiteY104" fmla="*/ 59835 h 59834"/>
                  <a:gd name="connsiteX105" fmla="*/ 2037149 w 3927931"/>
                  <a:gd name="connsiteY105" fmla="*/ 59835 h 59834"/>
                  <a:gd name="connsiteX106" fmla="*/ 2067526 w 3927931"/>
                  <a:gd name="connsiteY106" fmla="*/ 30377 h 59834"/>
                  <a:gd name="connsiteX107" fmla="*/ 2037149 w 3927931"/>
                  <a:gd name="connsiteY107" fmla="*/ 920 h 59834"/>
                  <a:gd name="connsiteX108" fmla="*/ 2035307 w 3927931"/>
                  <a:gd name="connsiteY108" fmla="*/ 920 h 59834"/>
                  <a:gd name="connsiteX109" fmla="*/ 2005850 w 3927931"/>
                  <a:gd name="connsiteY109" fmla="*/ 30377 h 59834"/>
                  <a:gd name="connsiteX110" fmla="*/ 2035307 w 3927931"/>
                  <a:gd name="connsiteY110" fmla="*/ 59835 h 59834"/>
                  <a:gd name="connsiteX111" fmla="*/ 2035307 w 3927931"/>
                  <a:gd name="connsiteY111" fmla="*/ 59835 h 59834"/>
                  <a:gd name="connsiteX112" fmla="*/ 1892624 w 3927931"/>
                  <a:gd name="connsiteY112" fmla="*/ 59835 h 59834"/>
                  <a:gd name="connsiteX113" fmla="*/ 1894465 w 3927931"/>
                  <a:gd name="connsiteY113" fmla="*/ 59835 h 59834"/>
                  <a:gd name="connsiteX114" fmla="*/ 1923922 w 3927931"/>
                  <a:gd name="connsiteY114" fmla="*/ 30377 h 59834"/>
                  <a:gd name="connsiteX115" fmla="*/ 1894465 w 3927931"/>
                  <a:gd name="connsiteY115" fmla="*/ 920 h 59834"/>
                  <a:gd name="connsiteX116" fmla="*/ 1892624 w 3927931"/>
                  <a:gd name="connsiteY116" fmla="*/ 920 h 59834"/>
                  <a:gd name="connsiteX117" fmla="*/ 1863167 w 3927931"/>
                  <a:gd name="connsiteY117" fmla="*/ 30377 h 59834"/>
                  <a:gd name="connsiteX118" fmla="*/ 1892624 w 3927931"/>
                  <a:gd name="connsiteY118" fmla="*/ 59835 h 59834"/>
                  <a:gd name="connsiteX119" fmla="*/ 1892624 w 3927931"/>
                  <a:gd name="connsiteY119" fmla="*/ 59835 h 59834"/>
                  <a:gd name="connsiteX120" fmla="*/ 1749020 w 3927931"/>
                  <a:gd name="connsiteY120" fmla="*/ 59835 h 59834"/>
                  <a:gd name="connsiteX121" fmla="*/ 1750862 w 3927931"/>
                  <a:gd name="connsiteY121" fmla="*/ 59835 h 59834"/>
                  <a:gd name="connsiteX122" fmla="*/ 1781239 w 3927931"/>
                  <a:gd name="connsiteY122" fmla="*/ 30377 h 59834"/>
                  <a:gd name="connsiteX123" fmla="*/ 1750862 w 3927931"/>
                  <a:gd name="connsiteY123" fmla="*/ 920 h 59834"/>
                  <a:gd name="connsiteX124" fmla="*/ 1749020 w 3927931"/>
                  <a:gd name="connsiteY124" fmla="*/ 920 h 59834"/>
                  <a:gd name="connsiteX125" fmla="*/ 1719563 w 3927931"/>
                  <a:gd name="connsiteY125" fmla="*/ 30377 h 59834"/>
                  <a:gd name="connsiteX126" fmla="*/ 1749020 w 3927931"/>
                  <a:gd name="connsiteY126" fmla="*/ 59835 h 59834"/>
                  <a:gd name="connsiteX127" fmla="*/ 1749020 w 3927931"/>
                  <a:gd name="connsiteY127" fmla="*/ 59835 h 59834"/>
                  <a:gd name="connsiteX128" fmla="*/ 1606337 w 3927931"/>
                  <a:gd name="connsiteY128" fmla="*/ 59835 h 59834"/>
                  <a:gd name="connsiteX129" fmla="*/ 1608179 w 3927931"/>
                  <a:gd name="connsiteY129" fmla="*/ 59835 h 59834"/>
                  <a:gd name="connsiteX130" fmla="*/ 1637635 w 3927931"/>
                  <a:gd name="connsiteY130" fmla="*/ 30377 h 59834"/>
                  <a:gd name="connsiteX131" fmla="*/ 1608179 w 3927931"/>
                  <a:gd name="connsiteY131" fmla="*/ 920 h 59834"/>
                  <a:gd name="connsiteX132" fmla="*/ 1606337 w 3927931"/>
                  <a:gd name="connsiteY132" fmla="*/ 920 h 59834"/>
                  <a:gd name="connsiteX133" fmla="*/ 1576880 w 3927931"/>
                  <a:gd name="connsiteY133" fmla="*/ 30377 h 59834"/>
                  <a:gd name="connsiteX134" fmla="*/ 1606337 w 3927931"/>
                  <a:gd name="connsiteY134" fmla="*/ 59835 h 59834"/>
                  <a:gd name="connsiteX135" fmla="*/ 1606337 w 3927931"/>
                  <a:gd name="connsiteY135" fmla="*/ 59835 h 59834"/>
                  <a:gd name="connsiteX136" fmla="*/ 1463654 w 3927931"/>
                  <a:gd name="connsiteY136" fmla="*/ 59835 h 59834"/>
                  <a:gd name="connsiteX137" fmla="*/ 1465495 w 3927931"/>
                  <a:gd name="connsiteY137" fmla="*/ 59835 h 59834"/>
                  <a:gd name="connsiteX138" fmla="*/ 1494952 w 3927931"/>
                  <a:gd name="connsiteY138" fmla="*/ 30377 h 59834"/>
                  <a:gd name="connsiteX139" fmla="*/ 1465495 w 3927931"/>
                  <a:gd name="connsiteY139" fmla="*/ 920 h 59834"/>
                  <a:gd name="connsiteX140" fmla="*/ 1463654 w 3927931"/>
                  <a:gd name="connsiteY140" fmla="*/ 920 h 59834"/>
                  <a:gd name="connsiteX141" fmla="*/ 1434197 w 3927931"/>
                  <a:gd name="connsiteY141" fmla="*/ 30377 h 59834"/>
                  <a:gd name="connsiteX142" fmla="*/ 1463654 w 3927931"/>
                  <a:gd name="connsiteY142" fmla="*/ 59835 h 59834"/>
                  <a:gd name="connsiteX143" fmla="*/ 1463654 w 3927931"/>
                  <a:gd name="connsiteY143" fmla="*/ 59835 h 59834"/>
                  <a:gd name="connsiteX144" fmla="*/ 1320050 w 3927931"/>
                  <a:gd name="connsiteY144" fmla="*/ 59835 h 59834"/>
                  <a:gd name="connsiteX145" fmla="*/ 1321891 w 3927931"/>
                  <a:gd name="connsiteY145" fmla="*/ 59835 h 59834"/>
                  <a:gd name="connsiteX146" fmla="*/ 1351349 w 3927931"/>
                  <a:gd name="connsiteY146" fmla="*/ 30377 h 59834"/>
                  <a:gd name="connsiteX147" fmla="*/ 1321891 w 3927931"/>
                  <a:gd name="connsiteY147" fmla="*/ 920 h 59834"/>
                  <a:gd name="connsiteX148" fmla="*/ 1320050 w 3927931"/>
                  <a:gd name="connsiteY148" fmla="*/ 920 h 59834"/>
                  <a:gd name="connsiteX149" fmla="*/ 1290593 w 3927931"/>
                  <a:gd name="connsiteY149" fmla="*/ 30377 h 59834"/>
                  <a:gd name="connsiteX150" fmla="*/ 1320050 w 3927931"/>
                  <a:gd name="connsiteY150" fmla="*/ 59835 h 59834"/>
                  <a:gd name="connsiteX151" fmla="*/ 1320050 w 3927931"/>
                  <a:gd name="connsiteY151" fmla="*/ 59835 h 59834"/>
                  <a:gd name="connsiteX152" fmla="*/ 3753949 w 3927931"/>
                  <a:gd name="connsiteY152" fmla="*/ 59835 h 59834"/>
                  <a:gd name="connsiteX153" fmla="*/ 3755792 w 3927931"/>
                  <a:gd name="connsiteY153" fmla="*/ 59835 h 59834"/>
                  <a:gd name="connsiteX154" fmla="*/ 3785249 w 3927931"/>
                  <a:gd name="connsiteY154" fmla="*/ 30377 h 59834"/>
                  <a:gd name="connsiteX155" fmla="*/ 3755792 w 3927931"/>
                  <a:gd name="connsiteY155" fmla="*/ 920 h 59834"/>
                  <a:gd name="connsiteX156" fmla="*/ 3753949 w 3927931"/>
                  <a:gd name="connsiteY156" fmla="*/ 920 h 59834"/>
                  <a:gd name="connsiteX157" fmla="*/ 3724492 w 3927931"/>
                  <a:gd name="connsiteY157" fmla="*/ 30377 h 59834"/>
                  <a:gd name="connsiteX158" fmla="*/ 3753949 w 3927931"/>
                  <a:gd name="connsiteY158" fmla="*/ 59835 h 59834"/>
                  <a:gd name="connsiteX159" fmla="*/ 3753949 w 3927931"/>
                  <a:gd name="connsiteY159" fmla="*/ 59835 h 59834"/>
                  <a:gd name="connsiteX160" fmla="*/ 3611266 w 3927931"/>
                  <a:gd name="connsiteY160" fmla="*/ 59835 h 59834"/>
                  <a:gd name="connsiteX161" fmla="*/ 3613109 w 3927931"/>
                  <a:gd name="connsiteY161" fmla="*/ 59835 h 59834"/>
                  <a:gd name="connsiteX162" fmla="*/ 3642565 w 3927931"/>
                  <a:gd name="connsiteY162" fmla="*/ 30377 h 59834"/>
                  <a:gd name="connsiteX163" fmla="*/ 3613109 w 3927931"/>
                  <a:gd name="connsiteY163" fmla="*/ 920 h 59834"/>
                  <a:gd name="connsiteX164" fmla="*/ 3611266 w 3927931"/>
                  <a:gd name="connsiteY164" fmla="*/ 920 h 59834"/>
                  <a:gd name="connsiteX165" fmla="*/ 3581809 w 3927931"/>
                  <a:gd name="connsiteY165" fmla="*/ 30377 h 59834"/>
                  <a:gd name="connsiteX166" fmla="*/ 3611266 w 3927931"/>
                  <a:gd name="connsiteY166" fmla="*/ 59835 h 59834"/>
                  <a:gd name="connsiteX167" fmla="*/ 3611266 w 3927931"/>
                  <a:gd name="connsiteY167" fmla="*/ 59835 h 59834"/>
                  <a:gd name="connsiteX168" fmla="*/ 3468582 w 3927931"/>
                  <a:gd name="connsiteY168" fmla="*/ 59835 h 59834"/>
                  <a:gd name="connsiteX169" fmla="*/ 3470425 w 3927931"/>
                  <a:gd name="connsiteY169" fmla="*/ 59835 h 59834"/>
                  <a:gd name="connsiteX170" fmla="*/ 3499882 w 3927931"/>
                  <a:gd name="connsiteY170" fmla="*/ 30377 h 59834"/>
                  <a:gd name="connsiteX171" fmla="*/ 3470425 w 3927931"/>
                  <a:gd name="connsiteY171" fmla="*/ 920 h 59834"/>
                  <a:gd name="connsiteX172" fmla="*/ 3468582 w 3927931"/>
                  <a:gd name="connsiteY172" fmla="*/ 920 h 59834"/>
                  <a:gd name="connsiteX173" fmla="*/ 3439126 w 3927931"/>
                  <a:gd name="connsiteY173" fmla="*/ 30377 h 59834"/>
                  <a:gd name="connsiteX174" fmla="*/ 3468582 w 3927931"/>
                  <a:gd name="connsiteY174" fmla="*/ 59835 h 59834"/>
                  <a:gd name="connsiteX175" fmla="*/ 3468582 w 3927931"/>
                  <a:gd name="connsiteY175" fmla="*/ 59835 h 59834"/>
                  <a:gd name="connsiteX176" fmla="*/ 3324980 w 3927931"/>
                  <a:gd name="connsiteY176" fmla="*/ 59835 h 59834"/>
                  <a:gd name="connsiteX177" fmla="*/ 3326821 w 3927931"/>
                  <a:gd name="connsiteY177" fmla="*/ 59835 h 59834"/>
                  <a:gd name="connsiteX178" fmla="*/ 3356277 w 3927931"/>
                  <a:gd name="connsiteY178" fmla="*/ 30377 h 59834"/>
                  <a:gd name="connsiteX179" fmla="*/ 3326821 w 3927931"/>
                  <a:gd name="connsiteY179" fmla="*/ 920 h 59834"/>
                  <a:gd name="connsiteX180" fmla="*/ 3324980 w 3927931"/>
                  <a:gd name="connsiteY180" fmla="*/ 920 h 59834"/>
                  <a:gd name="connsiteX181" fmla="*/ 3295523 w 3927931"/>
                  <a:gd name="connsiteY181" fmla="*/ 30377 h 59834"/>
                  <a:gd name="connsiteX182" fmla="*/ 3324980 w 3927931"/>
                  <a:gd name="connsiteY182" fmla="*/ 59835 h 59834"/>
                  <a:gd name="connsiteX183" fmla="*/ 3324980 w 3927931"/>
                  <a:gd name="connsiteY183" fmla="*/ 59835 h 59834"/>
                  <a:gd name="connsiteX184" fmla="*/ 3182297 w 3927931"/>
                  <a:gd name="connsiteY184" fmla="*/ 59835 h 59834"/>
                  <a:gd name="connsiteX185" fmla="*/ 3184137 w 3927931"/>
                  <a:gd name="connsiteY185" fmla="*/ 59835 h 59834"/>
                  <a:gd name="connsiteX186" fmla="*/ 3213594 w 3927931"/>
                  <a:gd name="connsiteY186" fmla="*/ 30377 h 59834"/>
                  <a:gd name="connsiteX187" fmla="*/ 3184137 w 3927931"/>
                  <a:gd name="connsiteY187" fmla="*/ 920 h 59834"/>
                  <a:gd name="connsiteX188" fmla="*/ 3182297 w 3927931"/>
                  <a:gd name="connsiteY188" fmla="*/ 920 h 59834"/>
                  <a:gd name="connsiteX189" fmla="*/ 3152840 w 3927931"/>
                  <a:gd name="connsiteY189" fmla="*/ 30377 h 59834"/>
                  <a:gd name="connsiteX190" fmla="*/ 3182297 w 3927931"/>
                  <a:gd name="connsiteY190" fmla="*/ 59835 h 59834"/>
                  <a:gd name="connsiteX191" fmla="*/ 3182297 w 3927931"/>
                  <a:gd name="connsiteY191" fmla="*/ 59835 h 59834"/>
                  <a:gd name="connsiteX192" fmla="*/ 3039614 w 3927931"/>
                  <a:gd name="connsiteY192" fmla="*/ 59835 h 59834"/>
                  <a:gd name="connsiteX193" fmla="*/ 3041454 w 3927931"/>
                  <a:gd name="connsiteY193" fmla="*/ 59835 h 59834"/>
                  <a:gd name="connsiteX194" fmla="*/ 3070911 w 3927931"/>
                  <a:gd name="connsiteY194" fmla="*/ 30377 h 59834"/>
                  <a:gd name="connsiteX195" fmla="*/ 3041454 w 3927931"/>
                  <a:gd name="connsiteY195" fmla="*/ 920 h 59834"/>
                  <a:gd name="connsiteX196" fmla="*/ 3039614 w 3927931"/>
                  <a:gd name="connsiteY196" fmla="*/ 920 h 59834"/>
                  <a:gd name="connsiteX197" fmla="*/ 3010157 w 3927931"/>
                  <a:gd name="connsiteY197" fmla="*/ 30377 h 59834"/>
                  <a:gd name="connsiteX198" fmla="*/ 3039614 w 3927931"/>
                  <a:gd name="connsiteY198" fmla="*/ 59835 h 59834"/>
                  <a:gd name="connsiteX199" fmla="*/ 3039614 w 3927931"/>
                  <a:gd name="connsiteY199" fmla="*/ 59835 h 59834"/>
                  <a:gd name="connsiteX200" fmla="*/ 2896009 w 3927931"/>
                  <a:gd name="connsiteY200" fmla="*/ 59835 h 59834"/>
                  <a:gd name="connsiteX201" fmla="*/ 2897850 w 3927931"/>
                  <a:gd name="connsiteY201" fmla="*/ 59835 h 59834"/>
                  <a:gd name="connsiteX202" fmla="*/ 2927309 w 3927931"/>
                  <a:gd name="connsiteY202" fmla="*/ 30377 h 59834"/>
                  <a:gd name="connsiteX203" fmla="*/ 2897850 w 3927931"/>
                  <a:gd name="connsiteY203" fmla="*/ 920 h 59834"/>
                  <a:gd name="connsiteX204" fmla="*/ 2896009 w 3927931"/>
                  <a:gd name="connsiteY204" fmla="*/ 920 h 59834"/>
                  <a:gd name="connsiteX205" fmla="*/ 2866552 w 3927931"/>
                  <a:gd name="connsiteY205" fmla="*/ 30377 h 59834"/>
                  <a:gd name="connsiteX206" fmla="*/ 2896009 w 3927931"/>
                  <a:gd name="connsiteY206" fmla="*/ 59835 h 59834"/>
                  <a:gd name="connsiteX207" fmla="*/ 2896009 w 3927931"/>
                  <a:gd name="connsiteY207" fmla="*/ 59835 h 59834"/>
                  <a:gd name="connsiteX208" fmla="*/ 2753326 w 3927931"/>
                  <a:gd name="connsiteY208" fmla="*/ 59835 h 59834"/>
                  <a:gd name="connsiteX209" fmla="*/ 2755166 w 3927931"/>
                  <a:gd name="connsiteY209" fmla="*/ 59835 h 59834"/>
                  <a:gd name="connsiteX210" fmla="*/ 2784625 w 3927931"/>
                  <a:gd name="connsiteY210" fmla="*/ 30377 h 59834"/>
                  <a:gd name="connsiteX211" fmla="*/ 2755166 w 3927931"/>
                  <a:gd name="connsiteY211" fmla="*/ 920 h 59834"/>
                  <a:gd name="connsiteX212" fmla="*/ 2753326 w 3927931"/>
                  <a:gd name="connsiteY212" fmla="*/ 920 h 59834"/>
                  <a:gd name="connsiteX213" fmla="*/ 2723869 w 3927931"/>
                  <a:gd name="connsiteY213" fmla="*/ 30377 h 59834"/>
                  <a:gd name="connsiteX214" fmla="*/ 2753326 w 3927931"/>
                  <a:gd name="connsiteY214" fmla="*/ 59835 h 59834"/>
                  <a:gd name="connsiteX215" fmla="*/ 2753326 w 3927931"/>
                  <a:gd name="connsiteY215" fmla="*/ 59835 h 59834"/>
                  <a:gd name="connsiteX216" fmla="*/ 2610643 w 3927931"/>
                  <a:gd name="connsiteY216" fmla="*/ 59835 h 59834"/>
                  <a:gd name="connsiteX217" fmla="*/ 2612483 w 3927931"/>
                  <a:gd name="connsiteY217" fmla="*/ 59835 h 59834"/>
                  <a:gd name="connsiteX218" fmla="*/ 2612483 w 3927931"/>
                  <a:gd name="connsiteY218" fmla="*/ 0 h 59834"/>
                  <a:gd name="connsiteX219" fmla="*/ 2610643 w 3927931"/>
                  <a:gd name="connsiteY219" fmla="*/ 0 h 59834"/>
                  <a:gd name="connsiteX220" fmla="*/ 2610643 w 3927931"/>
                  <a:gd name="connsiteY220" fmla="*/ 59835 h 59834"/>
                  <a:gd name="connsiteX221" fmla="*/ 2610643 w 3927931"/>
                  <a:gd name="connsiteY221" fmla="*/ 59835 h 59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</a:cxnLst>
                <a:rect l="l" t="t" r="r" b="b"/>
                <a:pathLst>
                  <a:path w="3927931" h="59834">
                    <a:moveTo>
                      <a:pt x="3896632" y="59835"/>
                    </a:moveTo>
                    <a:lnTo>
                      <a:pt x="3898475" y="59835"/>
                    </a:lnTo>
                    <a:cubicBezTo>
                      <a:pt x="3915043" y="59835"/>
                      <a:pt x="3927932" y="46027"/>
                      <a:pt x="3927932" y="30377"/>
                    </a:cubicBezTo>
                    <a:cubicBezTo>
                      <a:pt x="3927932" y="13808"/>
                      <a:pt x="3914124" y="920"/>
                      <a:pt x="3898475" y="920"/>
                    </a:cubicBezTo>
                    <a:lnTo>
                      <a:pt x="3896632" y="920"/>
                    </a:lnTo>
                    <a:cubicBezTo>
                      <a:pt x="3880064" y="920"/>
                      <a:pt x="3867175" y="14728"/>
                      <a:pt x="3867175" y="30377"/>
                    </a:cubicBezTo>
                    <a:cubicBezTo>
                      <a:pt x="3867175" y="46947"/>
                      <a:pt x="3880064" y="59835"/>
                      <a:pt x="3896632" y="59835"/>
                    </a:cubicBezTo>
                    <a:lnTo>
                      <a:pt x="3896632" y="59835"/>
                    </a:lnTo>
                    <a:close/>
                    <a:moveTo>
                      <a:pt x="1173685" y="59835"/>
                    </a:moveTo>
                    <a:lnTo>
                      <a:pt x="1175526" y="59835"/>
                    </a:lnTo>
                    <a:cubicBezTo>
                      <a:pt x="1192095" y="59835"/>
                      <a:pt x="1204983" y="46027"/>
                      <a:pt x="1204983" y="30377"/>
                    </a:cubicBezTo>
                    <a:cubicBezTo>
                      <a:pt x="1204983" y="13808"/>
                      <a:pt x="1191175" y="920"/>
                      <a:pt x="1175526" y="920"/>
                    </a:cubicBezTo>
                    <a:lnTo>
                      <a:pt x="1173685" y="920"/>
                    </a:lnTo>
                    <a:cubicBezTo>
                      <a:pt x="1157116" y="920"/>
                      <a:pt x="1144228" y="14728"/>
                      <a:pt x="1144228" y="30377"/>
                    </a:cubicBezTo>
                    <a:cubicBezTo>
                      <a:pt x="1143308" y="46947"/>
                      <a:pt x="1157116" y="59835"/>
                      <a:pt x="1173685" y="59835"/>
                    </a:cubicBezTo>
                    <a:lnTo>
                      <a:pt x="1173685" y="59835"/>
                    </a:lnTo>
                    <a:close/>
                    <a:moveTo>
                      <a:pt x="1030081" y="59835"/>
                    </a:moveTo>
                    <a:lnTo>
                      <a:pt x="1031922" y="59835"/>
                    </a:lnTo>
                    <a:cubicBezTo>
                      <a:pt x="1048492" y="59835"/>
                      <a:pt x="1061380" y="46027"/>
                      <a:pt x="1061380" y="30377"/>
                    </a:cubicBezTo>
                    <a:cubicBezTo>
                      <a:pt x="1061380" y="13808"/>
                      <a:pt x="1047571" y="920"/>
                      <a:pt x="1031922" y="920"/>
                    </a:cubicBezTo>
                    <a:lnTo>
                      <a:pt x="1030081" y="920"/>
                    </a:lnTo>
                    <a:cubicBezTo>
                      <a:pt x="1013511" y="920"/>
                      <a:pt x="1000624" y="14728"/>
                      <a:pt x="1000624" y="30377"/>
                    </a:cubicBezTo>
                    <a:cubicBezTo>
                      <a:pt x="1000624" y="46947"/>
                      <a:pt x="1013511" y="59835"/>
                      <a:pt x="1030081" y="59835"/>
                    </a:cubicBezTo>
                    <a:lnTo>
                      <a:pt x="1030081" y="59835"/>
                    </a:lnTo>
                    <a:close/>
                    <a:moveTo>
                      <a:pt x="887398" y="59835"/>
                    </a:moveTo>
                    <a:lnTo>
                      <a:pt x="889238" y="59835"/>
                    </a:lnTo>
                    <a:cubicBezTo>
                      <a:pt x="905809" y="59835"/>
                      <a:pt x="918696" y="46027"/>
                      <a:pt x="918696" y="30377"/>
                    </a:cubicBezTo>
                    <a:cubicBezTo>
                      <a:pt x="918696" y="13808"/>
                      <a:pt x="904888" y="920"/>
                      <a:pt x="889238" y="920"/>
                    </a:cubicBezTo>
                    <a:lnTo>
                      <a:pt x="887398" y="920"/>
                    </a:lnTo>
                    <a:cubicBezTo>
                      <a:pt x="870828" y="920"/>
                      <a:pt x="857941" y="14728"/>
                      <a:pt x="857941" y="30377"/>
                    </a:cubicBezTo>
                    <a:cubicBezTo>
                      <a:pt x="857941" y="46947"/>
                      <a:pt x="870828" y="59835"/>
                      <a:pt x="887398" y="59835"/>
                    </a:cubicBezTo>
                    <a:lnTo>
                      <a:pt x="887398" y="59835"/>
                    </a:lnTo>
                    <a:close/>
                    <a:moveTo>
                      <a:pt x="744715" y="59835"/>
                    </a:moveTo>
                    <a:lnTo>
                      <a:pt x="746555" y="59835"/>
                    </a:lnTo>
                    <a:cubicBezTo>
                      <a:pt x="763125" y="59835"/>
                      <a:pt x="776013" y="46027"/>
                      <a:pt x="776013" y="30377"/>
                    </a:cubicBezTo>
                    <a:cubicBezTo>
                      <a:pt x="776013" y="13808"/>
                      <a:pt x="762205" y="920"/>
                      <a:pt x="746555" y="920"/>
                    </a:cubicBezTo>
                    <a:lnTo>
                      <a:pt x="744715" y="920"/>
                    </a:lnTo>
                    <a:cubicBezTo>
                      <a:pt x="728144" y="920"/>
                      <a:pt x="715258" y="14728"/>
                      <a:pt x="715258" y="30377"/>
                    </a:cubicBezTo>
                    <a:cubicBezTo>
                      <a:pt x="714336" y="46947"/>
                      <a:pt x="728144" y="59835"/>
                      <a:pt x="744715" y="59835"/>
                    </a:cubicBezTo>
                    <a:lnTo>
                      <a:pt x="744715" y="59835"/>
                    </a:lnTo>
                    <a:close/>
                    <a:moveTo>
                      <a:pt x="601111" y="59835"/>
                    </a:moveTo>
                    <a:lnTo>
                      <a:pt x="602952" y="59835"/>
                    </a:lnTo>
                    <a:cubicBezTo>
                      <a:pt x="619522" y="59835"/>
                      <a:pt x="632410" y="46027"/>
                      <a:pt x="632410" y="30377"/>
                    </a:cubicBezTo>
                    <a:cubicBezTo>
                      <a:pt x="632410" y="13808"/>
                      <a:pt x="618601" y="920"/>
                      <a:pt x="602952" y="920"/>
                    </a:cubicBezTo>
                    <a:lnTo>
                      <a:pt x="601111" y="920"/>
                    </a:lnTo>
                    <a:cubicBezTo>
                      <a:pt x="584541" y="920"/>
                      <a:pt x="571653" y="14728"/>
                      <a:pt x="571653" y="30377"/>
                    </a:cubicBezTo>
                    <a:cubicBezTo>
                      <a:pt x="571653" y="46947"/>
                      <a:pt x="584541" y="59835"/>
                      <a:pt x="601111" y="59835"/>
                    </a:cubicBezTo>
                    <a:lnTo>
                      <a:pt x="601111" y="59835"/>
                    </a:lnTo>
                    <a:close/>
                    <a:moveTo>
                      <a:pt x="458428" y="59835"/>
                    </a:moveTo>
                    <a:lnTo>
                      <a:pt x="460268" y="59835"/>
                    </a:lnTo>
                    <a:cubicBezTo>
                      <a:pt x="476839" y="59835"/>
                      <a:pt x="490647" y="46027"/>
                      <a:pt x="490647" y="30377"/>
                    </a:cubicBezTo>
                    <a:cubicBezTo>
                      <a:pt x="490647" y="13808"/>
                      <a:pt x="476839" y="920"/>
                      <a:pt x="460268" y="920"/>
                    </a:cubicBezTo>
                    <a:lnTo>
                      <a:pt x="458428" y="920"/>
                    </a:lnTo>
                    <a:cubicBezTo>
                      <a:pt x="441858" y="920"/>
                      <a:pt x="428970" y="14728"/>
                      <a:pt x="428970" y="30377"/>
                    </a:cubicBezTo>
                    <a:cubicBezTo>
                      <a:pt x="428970" y="46947"/>
                      <a:pt x="441858" y="59835"/>
                      <a:pt x="458428" y="59835"/>
                    </a:cubicBezTo>
                    <a:lnTo>
                      <a:pt x="458428" y="59835"/>
                    </a:lnTo>
                    <a:close/>
                    <a:moveTo>
                      <a:pt x="315745" y="59835"/>
                    </a:moveTo>
                    <a:lnTo>
                      <a:pt x="317585" y="59835"/>
                    </a:lnTo>
                    <a:cubicBezTo>
                      <a:pt x="334155" y="59835"/>
                      <a:pt x="347043" y="46027"/>
                      <a:pt x="347043" y="30377"/>
                    </a:cubicBezTo>
                    <a:cubicBezTo>
                      <a:pt x="347043" y="13808"/>
                      <a:pt x="334155" y="920"/>
                      <a:pt x="317585" y="920"/>
                    </a:cubicBezTo>
                    <a:lnTo>
                      <a:pt x="315745" y="920"/>
                    </a:lnTo>
                    <a:cubicBezTo>
                      <a:pt x="299175" y="920"/>
                      <a:pt x="286287" y="14728"/>
                      <a:pt x="286287" y="30377"/>
                    </a:cubicBezTo>
                    <a:cubicBezTo>
                      <a:pt x="285366" y="46947"/>
                      <a:pt x="299175" y="59835"/>
                      <a:pt x="315745" y="59835"/>
                    </a:cubicBezTo>
                    <a:lnTo>
                      <a:pt x="315745" y="59835"/>
                    </a:lnTo>
                    <a:close/>
                    <a:moveTo>
                      <a:pt x="173061" y="59835"/>
                    </a:moveTo>
                    <a:lnTo>
                      <a:pt x="174902" y="59835"/>
                    </a:lnTo>
                    <a:cubicBezTo>
                      <a:pt x="191472" y="59835"/>
                      <a:pt x="205280" y="46027"/>
                      <a:pt x="205280" y="30377"/>
                    </a:cubicBezTo>
                    <a:cubicBezTo>
                      <a:pt x="205280" y="13808"/>
                      <a:pt x="191472" y="920"/>
                      <a:pt x="174902" y="920"/>
                    </a:cubicBezTo>
                    <a:lnTo>
                      <a:pt x="173061" y="920"/>
                    </a:lnTo>
                    <a:cubicBezTo>
                      <a:pt x="156491" y="920"/>
                      <a:pt x="143604" y="14728"/>
                      <a:pt x="143604" y="30377"/>
                    </a:cubicBezTo>
                    <a:cubicBezTo>
                      <a:pt x="142683" y="46947"/>
                      <a:pt x="156491" y="59835"/>
                      <a:pt x="173061" y="59835"/>
                    </a:cubicBezTo>
                    <a:lnTo>
                      <a:pt x="173061" y="59835"/>
                    </a:lnTo>
                    <a:close/>
                    <a:moveTo>
                      <a:pt x="29458" y="59835"/>
                    </a:moveTo>
                    <a:lnTo>
                      <a:pt x="31298" y="59835"/>
                    </a:lnTo>
                    <a:cubicBezTo>
                      <a:pt x="47869" y="59835"/>
                      <a:pt x="60755" y="46027"/>
                      <a:pt x="60755" y="30377"/>
                    </a:cubicBezTo>
                    <a:cubicBezTo>
                      <a:pt x="60755" y="13808"/>
                      <a:pt x="47869" y="920"/>
                      <a:pt x="31298" y="920"/>
                    </a:cubicBezTo>
                    <a:lnTo>
                      <a:pt x="29458" y="920"/>
                    </a:lnTo>
                    <a:cubicBezTo>
                      <a:pt x="12888" y="920"/>
                      <a:pt x="0" y="14728"/>
                      <a:pt x="0" y="30377"/>
                    </a:cubicBezTo>
                    <a:cubicBezTo>
                      <a:pt x="0" y="46947"/>
                      <a:pt x="12888" y="59835"/>
                      <a:pt x="29458" y="59835"/>
                    </a:cubicBezTo>
                    <a:lnTo>
                      <a:pt x="29458" y="59835"/>
                    </a:lnTo>
                    <a:close/>
                    <a:moveTo>
                      <a:pt x="2464278" y="59835"/>
                    </a:moveTo>
                    <a:lnTo>
                      <a:pt x="2466119" y="59835"/>
                    </a:lnTo>
                    <a:cubicBezTo>
                      <a:pt x="2482689" y="59835"/>
                      <a:pt x="2495575" y="46027"/>
                      <a:pt x="2495575" y="30377"/>
                    </a:cubicBezTo>
                    <a:cubicBezTo>
                      <a:pt x="2495575" y="13808"/>
                      <a:pt x="2481767" y="920"/>
                      <a:pt x="2466119" y="920"/>
                    </a:cubicBezTo>
                    <a:lnTo>
                      <a:pt x="2464278" y="920"/>
                    </a:lnTo>
                    <a:cubicBezTo>
                      <a:pt x="2447708" y="920"/>
                      <a:pt x="2434820" y="14728"/>
                      <a:pt x="2434820" y="30377"/>
                    </a:cubicBezTo>
                    <a:cubicBezTo>
                      <a:pt x="2433900" y="46947"/>
                      <a:pt x="2447708" y="59835"/>
                      <a:pt x="2464278" y="59835"/>
                    </a:cubicBezTo>
                    <a:lnTo>
                      <a:pt x="2464278" y="59835"/>
                    </a:lnTo>
                    <a:close/>
                    <a:moveTo>
                      <a:pt x="2321595" y="59835"/>
                    </a:moveTo>
                    <a:lnTo>
                      <a:pt x="2323435" y="59835"/>
                    </a:lnTo>
                    <a:cubicBezTo>
                      <a:pt x="2340006" y="59835"/>
                      <a:pt x="2352892" y="46027"/>
                      <a:pt x="2352892" y="30377"/>
                    </a:cubicBezTo>
                    <a:cubicBezTo>
                      <a:pt x="2352892" y="13808"/>
                      <a:pt x="2339084" y="920"/>
                      <a:pt x="2323435" y="920"/>
                    </a:cubicBezTo>
                    <a:lnTo>
                      <a:pt x="2321595" y="920"/>
                    </a:lnTo>
                    <a:cubicBezTo>
                      <a:pt x="2305025" y="920"/>
                      <a:pt x="2292137" y="14728"/>
                      <a:pt x="2292137" y="30377"/>
                    </a:cubicBezTo>
                    <a:cubicBezTo>
                      <a:pt x="2291217" y="46947"/>
                      <a:pt x="2305025" y="59835"/>
                      <a:pt x="2321595" y="59835"/>
                    </a:cubicBezTo>
                    <a:lnTo>
                      <a:pt x="2321595" y="59835"/>
                    </a:lnTo>
                    <a:close/>
                    <a:moveTo>
                      <a:pt x="2177990" y="59835"/>
                    </a:moveTo>
                    <a:lnTo>
                      <a:pt x="2179832" y="59835"/>
                    </a:lnTo>
                    <a:cubicBezTo>
                      <a:pt x="2196401" y="59835"/>
                      <a:pt x="2209289" y="46027"/>
                      <a:pt x="2209289" y="30377"/>
                    </a:cubicBezTo>
                    <a:cubicBezTo>
                      <a:pt x="2209289" y="13808"/>
                      <a:pt x="2196401" y="920"/>
                      <a:pt x="2179832" y="920"/>
                    </a:cubicBezTo>
                    <a:lnTo>
                      <a:pt x="2177990" y="920"/>
                    </a:lnTo>
                    <a:cubicBezTo>
                      <a:pt x="2161421" y="920"/>
                      <a:pt x="2148533" y="14728"/>
                      <a:pt x="2148533" y="30377"/>
                    </a:cubicBezTo>
                    <a:cubicBezTo>
                      <a:pt x="2148533" y="46947"/>
                      <a:pt x="2161421" y="59835"/>
                      <a:pt x="2177990" y="59835"/>
                    </a:cubicBezTo>
                    <a:lnTo>
                      <a:pt x="2177990" y="59835"/>
                    </a:lnTo>
                    <a:close/>
                    <a:moveTo>
                      <a:pt x="2035307" y="59835"/>
                    </a:moveTo>
                    <a:lnTo>
                      <a:pt x="2037149" y="59835"/>
                    </a:lnTo>
                    <a:cubicBezTo>
                      <a:pt x="2053718" y="59835"/>
                      <a:pt x="2067526" y="46027"/>
                      <a:pt x="2067526" y="30377"/>
                    </a:cubicBezTo>
                    <a:cubicBezTo>
                      <a:pt x="2067526" y="13808"/>
                      <a:pt x="2053718" y="920"/>
                      <a:pt x="2037149" y="920"/>
                    </a:cubicBezTo>
                    <a:lnTo>
                      <a:pt x="2035307" y="920"/>
                    </a:lnTo>
                    <a:cubicBezTo>
                      <a:pt x="2018738" y="920"/>
                      <a:pt x="2005850" y="14728"/>
                      <a:pt x="2005850" y="30377"/>
                    </a:cubicBezTo>
                    <a:cubicBezTo>
                      <a:pt x="2005850" y="46947"/>
                      <a:pt x="2018738" y="59835"/>
                      <a:pt x="2035307" y="59835"/>
                    </a:cubicBezTo>
                    <a:lnTo>
                      <a:pt x="2035307" y="59835"/>
                    </a:lnTo>
                    <a:close/>
                    <a:moveTo>
                      <a:pt x="1892624" y="59835"/>
                    </a:moveTo>
                    <a:lnTo>
                      <a:pt x="1894465" y="59835"/>
                    </a:lnTo>
                    <a:cubicBezTo>
                      <a:pt x="1911034" y="59835"/>
                      <a:pt x="1923922" y="46027"/>
                      <a:pt x="1923922" y="30377"/>
                    </a:cubicBezTo>
                    <a:cubicBezTo>
                      <a:pt x="1923922" y="13808"/>
                      <a:pt x="1910114" y="920"/>
                      <a:pt x="1894465" y="920"/>
                    </a:cubicBezTo>
                    <a:lnTo>
                      <a:pt x="1892624" y="920"/>
                    </a:lnTo>
                    <a:cubicBezTo>
                      <a:pt x="1876055" y="920"/>
                      <a:pt x="1863167" y="14728"/>
                      <a:pt x="1863167" y="30377"/>
                    </a:cubicBezTo>
                    <a:cubicBezTo>
                      <a:pt x="1862247" y="46947"/>
                      <a:pt x="1876055" y="59835"/>
                      <a:pt x="1892624" y="59835"/>
                    </a:cubicBezTo>
                    <a:lnTo>
                      <a:pt x="1892624" y="59835"/>
                    </a:lnTo>
                    <a:close/>
                    <a:moveTo>
                      <a:pt x="1749020" y="59835"/>
                    </a:moveTo>
                    <a:lnTo>
                      <a:pt x="1750862" y="59835"/>
                    </a:lnTo>
                    <a:cubicBezTo>
                      <a:pt x="1767431" y="59835"/>
                      <a:pt x="1781239" y="46027"/>
                      <a:pt x="1781239" y="30377"/>
                    </a:cubicBezTo>
                    <a:cubicBezTo>
                      <a:pt x="1781239" y="13808"/>
                      <a:pt x="1767431" y="920"/>
                      <a:pt x="1750862" y="920"/>
                    </a:cubicBezTo>
                    <a:lnTo>
                      <a:pt x="1749020" y="920"/>
                    </a:lnTo>
                    <a:cubicBezTo>
                      <a:pt x="1732451" y="920"/>
                      <a:pt x="1719563" y="14728"/>
                      <a:pt x="1719563" y="30377"/>
                    </a:cubicBezTo>
                    <a:cubicBezTo>
                      <a:pt x="1719563" y="46947"/>
                      <a:pt x="1732451" y="59835"/>
                      <a:pt x="1749020" y="59835"/>
                    </a:cubicBezTo>
                    <a:lnTo>
                      <a:pt x="1749020" y="59835"/>
                    </a:lnTo>
                    <a:close/>
                    <a:moveTo>
                      <a:pt x="1606337" y="59835"/>
                    </a:moveTo>
                    <a:lnTo>
                      <a:pt x="1608179" y="59835"/>
                    </a:lnTo>
                    <a:cubicBezTo>
                      <a:pt x="1624748" y="59835"/>
                      <a:pt x="1637635" y="46027"/>
                      <a:pt x="1637635" y="30377"/>
                    </a:cubicBezTo>
                    <a:cubicBezTo>
                      <a:pt x="1637635" y="13808"/>
                      <a:pt x="1623827" y="920"/>
                      <a:pt x="1608179" y="920"/>
                    </a:cubicBezTo>
                    <a:lnTo>
                      <a:pt x="1606337" y="920"/>
                    </a:lnTo>
                    <a:cubicBezTo>
                      <a:pt x="1589768" y="920"/>
                      <a:pt x="1576880" y="14728"/>
                      <a:pt x="1576880" y="30377"/>
                    </a:cubicBezTo>
                    <a:cubicBezTo>
                      <a:pt x="1576880" y="46947"/>
                      <a:pt x="1589768" y="59835"/>
                      <a:pt x="1606337" y="59835"/>
                    </a:cubicBezTo>
                    <a:lnTo>
                      <a:pt x="1606337" y="59835"/>
                    </a:lnTo>
                    <a:close/>
                    <a:moveTo>
                      <a:pt x="1463654" y="59835"/>
                    </a:moveTo>
                    <a:lnTo>
                      <a:pt x="1465495" y="59835"/>
                    </a:lnTo>
                    <a:cubicBezTo>
                      <a:pt x="1482064" y="59835"/>
                      <a:pt x="1494952" y="46027"/>
                      <a:pt x="1494952" y="30377"/>
                    </a:cubicBezTo>
                    <a:cubicBezTo>
                      <a:pt x="1494952" y="13808"/>
                      <a:pt x="1481144" y="920"/>
                      <a:pt x="1465495" y="920"/>
                    </a:cubicBezTo>
                    <a:lnTo>
                      <a:pt x="1463654" y="920"/>
                    </a:lnTo>
                    <a:cubicBezTo>
                      <a:pt x="1447085" y="920"/>
                      <a:pt x="1434197" y="14728"/>
                      <a:pt x="1434197" y="30377"/>
                    </a:cubicBezTo>
                    <a:cubicBezTo>
                      <a:pt x="1433277" y="46947"/>
                      <a:pt x="1447085" y="59835"/>
                      <a:pt x="1463654" y="59835"/>
                    </a:cubicBezTo>
                    <a:lnTo>
                      <a:pt x="1463654" y="59835"/>
                    </a:lnTo>
                    <a:close/>
                    <a:moveTo>
                      <a:pt x="1320050" y="59835"/>
                    </a:moveTo>
                    <a:lnTo>
                      <a:pt x="1321891" y="59835"/>
                    </a:lnTo>
                    <a:cubicBezTo>
                      <a:pt x="1338461" y="59835"/>
                      <a:pt x="1351349" y="46027"/>
                      <a:pt x="1351349" y="30377"/>
                    </a:cubicBezTo>
                    <a:cubicBezTo>
                      <a:pt x="1351349" y="13808"/>
                      <a:pt x="1337541" y="920"/>
                      <a:pt x="1321891" y="920"/>
                    </a:cubicBezTo>
                    <a:lnTo>
                      <a:pt x="1320050" y="920"/>
                    </a:lnTo>
                    <a:cubicBezTo>
                      <a:pt x="1303480" y="920"/>
                      <a:pt x="1290593" y="14728"/>
                      <a:pt x="1290593" y="30377"/>
                    </a:cubicBezTo>
                    <a:cubicBezTo>
                      <a:pt x="1290593" y="46947"/>
                      <a:pt x="1304402" y="59835"/>
                      <a:pt x="1320050" y="59835"/>
                    </a:cubicBezTo>
                    <a:lnTo>
                      <a:pt x="1320050" y="59835"/>
                    </a:lnTo>
                    <a:close/>
                    <a:moveTo>
                      <a:pt x="3753949" y="59835"/>
                    </a:moveTo>
                    <a:lnTo>
                      <a:pt x="3755792" y="59835"/>
                    </a:lnTo>
                    <a:cubicBezTo>
                      <a:pt x="3772360" y="59835"/>
                      <a:pt x="3785249" y="46027"/>
                      <a:pt x="3785249" y="30377"/>
                    </a:cubicBezTo>
                    <a:cubicBezTo>
                      <a:pt x="3785249" y="13808"/>
                      <a:pt x="3771440" y="920"/>
                      <a:pt x="3755792" y="920"/>
                    </a:cubicBezTo>
                    <a:lnTo>
                      <a:pt x="3753949" y="920"/>
                    </a:lnTo>
                    <a:cubicBezTo>
                      <a:pt x="3737381" y="920"/>
                      <a:pt x="3724492" y="14728"/>
                      <a:pt x="3724492" y="30377"/>
                    </a:cubicBezTo>
                    <a:cubicBezTo>
                      <a:pt x="3724492" y="46947"/>
                      <a:pt x="3737381" y="59835"/>
                      <a:pt x="3753949" y="59835"/>
                    </a:cubicBezTo>
                    <a:lnTo>
                      <a:pt x="3753949" y="59835"/>
                    </a:lnTo>
                    <a:close/>
                    <a:moveTo>
                      <a:pt x="3611266" y="59835"/>
                    </a:moveTo>
                    <a:lnTo>
                      <a:pt x="3613109" y="59835"/>
                    </a:lnTo>
                    <a:cubicBezTo>
                      <a:pt x="3629676" y="59835"/>
                      <a:pt x="3642565" y="46027"/>
                      <a:pt x="3642565" y="30377"/>
                    </a:cubicBezTo>
                    <a:cubicBezTo>
                      <a:pt x="3642565" y="13808"/>
                      <a:pt x="3629676" y="920"/>
                      <a:pt x="3613109" y="920"/>
                    </a:cubicBezTo>
                    <a:lnTo>
                      <a:pt x="3611266" y="920"/>
                    </a:lnTo>
                    <a:cubicBezTo>
                      <a:pt x="3594698" y="920"/>
                      <a:pt x="3581809" y="14728"/>
                      <a:pt x="3581809" y="30377"/>
                    </a:cubicBezTo>
                    <a:cubicBezTo>
                      <a:pt x="3580890" y="46947"/>
                      <a:pt x="3594698" y="59835"/>
                      <a:pt x="3611266" y="59835"/>
                    </a:cubicBezTo>
                    <a:lnTo>
                      <a:pt x="3611266" y="59835"/>
                    </a:lnTo>
                    <a:close/>
                    <a:moveTo>
                      <a:pt x="3468582" y="59835"/>
                    </a:moveTo>
                    <a:lnTo>
                      <a:pt x="3470425" y="59835"/>
                    </a:lnTo>
                    <a:cubicBezTo>
                      <a:pt x="3486993" y="59835"/>
                      <a:pt x="3499882" y="46027"/>
                      <a:pt x="3499882" y="30377"/>
                    </a:cubicBezTo>
                    <a:cubicBezTo>
                      <a:pt x="3499882" y="13808"/>
                      <a:pt x="3486074" y="920"/>
                      <a:pt x="3470425" y="920"/>
                    </a:cubicBezTo>
                    <a:lnTo>
                      <a:pt x="3468582" y="920"/>
                    </a:lnTo>
                    <a:cubicBezTo>
                      <a:pt x="3452015" y="920"/>
                      <a:pt x="3439126" y="14728"/>
                      <a:pt x="3439126" y="30377"/>
                    </a:cubicBezTo>
                    <a:cubicBezTo>
                      <a:pt x="3438207" y="46947"/>
                      <a:pt x="3452015" y="59835"/>
                      <a:pt x="3468582" y="59835"/>
                    </a:cubicBezTo>
                    <a:lnTo>
                      <a:pt x="3468582" y="59835"/>
                    </a:lnTo>
                    <a:close/>
                    <a:moveTo>
                      <a:pt x="3324980" y="59835"/>
                    </a:moveTo>
                    <a:lnTo>
                      <a:pt x="3326821" y="59835"/>
                    </a:lnTo>
                    <a:cubicBezTo>
                      <a:pt x="3343391" y="59835"/>
                      <a:pt x="3356277" y="46027"/>
                      <a:pt x="3356277" y="30377"/>
                    </a:cubicBezTo>
                    <a:cubicBezTo>
                      <a:pt x="3356277" y="13808"/>
                      <a:pt x="3343391" y="920"/>
                      <a:pt x="3326821" y="920"/>
                    </a:cubicBezTo>
                    <a:lnTo>
                      <a:pt x="3324980" y="920"/>
                    </a:lnTo>
                    <a:cubicBezTo>
                      <a:pt x="3308410" y="920"/>
                      <a:pt x="3295523" y="14728"/>
                      <a:pt x="3295523" y="30377"/>
                    </a:cubicBezTo>
                    <a:cubicBezTo>
                      <a:pt x="3295523" y="46947"/>
                      <a:pt x="3308410" y="59835"/>
                      <a:pt x="3324980" y="59835"/>
                    </a:cubicBezTo>
                    <a:lnTo>
                      <a:pt x="3324980" y="59835"/>
                    </a:lnTo>
                    <a:close/>
                    <a:moveTo>
                      <a:pt x="3182297" y="59835"/>
                    </a:moveTo>
                    <a:lnTo>
                      <a:pt x="3184137" y="59835"/>
                    </a:lnTo>
                    <a:cubicBezTo>
                      <a:pt x="3200708" y="59835"/>
                      <a:pt x="3213594" y="46027"/>
                      <a:pt x="3213594" y="30377"/>
                    </a:cubicBezTo>
                    <a:cubicBezTo>
                      <a:pt x="3213594" y="13808"/>
                      <a:pt x="3199786" y="920"/>
                      <a:pt x="3184137" y="920"/>
                    </a:cubicBezTo>
                    <a:lnTo>
                      <a:pt x="3182297" y="920"/>
                    </a:lnTo>
                    <a:cubicBezTo>
                      <a:pt x="3165727" y="920"/>
                      <a:pt x="3152840" y="14728"/>
                      <a:pt x="3152840" y="30377"/>
                    </a:cubicBezTo>
                    <a:cubicBezTo>
                      <a:pt x="3152840" y="46947"/>
                      <a:pt x="3165727" y="59835"/>
                      <a:pt x="3182297" y="59835"/>
                    </a:cubicBezTo>
                    <a:lnTo>
                      <a:pt x="3182297" y="59835"/>
                    </a:lnTo>
                    <a:close/>
                    <a:moveTo>
                      <a:pt x="3039614" y="59835"/>
                    </a:moveTo>
                    <a:lnTo>
                      <a:pt x="3041454" y="59835"/>
                    </a:lnTo>
                    <a:cubicBezTo>
                      <a:pt x="3058024" y="59835"/>
                      <a:pt x="3070911" y="46027"/>
                      <a:pt x="3070911" y="30377"/>
                    </a:cubicBezTo>
                    <a:cubicBezTo>
                      <a:pt x="3070911" y="13808"/>
                      <a:pt x="3057103" y="920"/>
                      <a:pt x="3041454" y="920"/>
                    </a:cubicBezTo>
                    <a:lnTo>
                      <a:pt x="3039614" y="920"/>
                    </a:lnTo>
                    <a:cubicBezTo>
                      <a:pt x="3023044" y="920"/>
                      <a:pt x="3010157" y="14728"/>
                      <a:pt x="3010157" y="30377"/>
                    </a:cubicBezTo>
                    <a:cubicBezTo>
                      <a:pt x="3009235" y="46947"/>
                      <a:pt x="3023044" y="59835"/>
                      <a:pt x="3039614" y="59835"/>
                    </a:cubicBezTo>
                    <a:lnTo>
                      <a:pt x="3039614" y="59835"/>
                    </a:lnTo>
                    <a:close/>
                    <a:moveTo>
                      <a:pt x="2896009" y="59835"/>
                    </a:moveTo>
                    <a:lnTo>
                      <a:pt x="2897850" y="59835"/>
                    </a:lnTo>
                    <a:cubicBezTo>
                      <a:pt x="2914420" y="59835"/>
                      <a:pt x="2927309" y="46027"/>
                      <a:pt x="2927309" y="30377"/>
                    </a:cubicBezTo>
                    <a:cubicBezTo>
                      <a:pt x="2927309" y="13808"/>
                      <a:pt x="2913501" y="920"/>
                      <a:pt x="2897850" y="920"/>
                    </a:cubicBezTo>
                    <a:lnTo>
                      <a:pt x="2896009" y="920"/>
                    </a:lnTo>
                    <a:cubicBezTo>
                      <a:pt x="2879439" y="920"/>
                      <a:pt x="2866552" y="14728"/>
                      <a:pt x="2866552" y="30377"/>
                    </a:cubicBezTo>
                    <a:cubicBezTo>
                      <a:pt x="2866552" y="46947"/>
                      <a:pt x="2879439" y="59835"/>
                      <a:pt x="2896009" y="59835"/>
                    </a:cubicBezTo>
                    <a:lnTo>
                      <a:pt x="2896009" y="59835"/>
                    </a:lnTo>
                    <a:close/>
                    <a:moveTo>
                      <a:pt x="2753326" y="59835"/>
                    </a:moveTo>
                    <a:lnTo>
                      <a:pt x="2755166" y="59835"/>
                    </a:lnTo>
                    <a:cubicBezTo>
                      <a:pt x="2771736" y="59835"/>
                      <a:pt x="2784625" y="46027"/>
                      <a:pt x="2784625" y="30377"/>
                    </a:cubicBezTo>
                    <a:cubicBezTo>
                      <a:pt x="2784625" y="13808"/>
                      <a:pt x="2771736" y="920"/>
                      <a:pt x="2755166" y="920"/>
                    </a:cubicBezTo>
                    <a:lnTo>
                      <a:pt x="2753326" y="920"/>
                    </a:lnTo>
                    <a:cubicBezTo>
                      <a:pt x="2736756" y="920"/>
                      <a:pt x="2723869" y="14728"/>
                      <a:pt x="2723869" y="30377"/>
                    </a:cubicBezTo>
                    <a:cubicBezTo>
                      <a:pt x="2723869" y="46947"/>
                      <a:pt x="2736756" y="59835"/>
                      <a:pt x="2753326" y="59835"/>
                    </a:cubicBezTo>
                    <a:lnTo>
                      <a:pt x="2753326" y="59835"/>
                    </a:lnTo>
                    <a:close/>
                    <a:moveTo>
                      <a:pt x="2610643" y="59835"/>
                    </a:moveTo>
                    <a:lnTo>
                      <a:pt x="2612483" y="59835"/>
                    </a:lnTo>
                    <a:cubicBezTo>
                      <a:pt x="2652067" y="59835"/>
                      <a:pt x="2652067" y="0"/>
                      <a:pt x="2612483" y="0"/>
                    </a:cubicBezTo>
                    <a:lnTo>
                      <a:pt x="2610643" y="0"/>
                    </a:lnTo>
                    <a:cubicBezTo>
                      <a:pt x="2571059" y="0"/>
                      <a:pt x="2571059" y="59835"/>
                      <a:pt x="2610643" y="59835"/>
                    </a:cubicBezTo>
                    <a:lnTo>
                      <a:pt x="2610643" y="59835"/>
                    </a:lnTo>
                    <a:close/>
                  </a:path>
                </a:pathLst>
              </a:custGeom>
              <a:solidFill>
                <a:srgbClr val="5359A6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A7EDF850-45A3-4107-97D4-333B0073AC8D}"/>
                  </a:ext>
                </a:extLst>
              </p:cNvPr>
              <p:cNvSpPr/>
              <p:nvPr/>
            </p:nvSpPr>
            <p:spPr>
              <a:xfrm>
                <a:off x="272053" y="1807898"/>
                <a:ext cx="4164772" cy="1169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1219139">
                  <a:buAutoNum type="arabicPeriod"/>
                </a:pPr>
                <a:r>
                  <a:rPr lang="en-US" sz="1400" b="1" dirty="0">
                    <a:solidFill>
                      <a:srgbClr val="000000"/>
                    </a:solidFill>
                    <a:latin typeface="Montserrat Light "/>
                  </a:rPr>
                  <a:t>Due to panic situation in plants, whole EHS dept shifted focus to OHS &amp; monitor Covid cases </a:t>
                </a:r>
              </a:p>
              <a:p>
                <a:pPr marL="342900" indent="-342900" defTabSz="1219139">
                  <a:buAutoNum type="arabicPeriod"/>
                </a:pPr>
                <a:r>
                  <a:rPr lang="en-US" sz="1400" b="1" dirty="0">
                    <a:solidFill>
                      <a:srgbClr val="000000"/>
                    </a:solidFill>
                    <a:latin typeface="Montserrat Light "/>
                  </a:rPr>
                  <a:t>I shifted my focused on Athena &amp; LIMS product to initiate demo sessions and got 3 – 4 demo by end of the month </a:t>
                </a: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33C24009-FD4E-4587-B95E-87D71B152557}"/>
                  </a:ext>
                </a:extLst>
              </p:cNvPr>
              <p:cNvSpPr/>
              <p:nvPr/>
            </p:nvSpPr>
            <p:spPr>
              <a:xfrm>
                <a:off x="757659" y="1333113"/>
                <a:ext cx="366921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 defTabSz="1219139"/>
                <a:r>
                  <a:rPr lang="en-US" sz="2200" b="1" dirty="0">
                    <a:solidFill>
                      <a:srgbClr val="0070C0"/>
                    </a:solidFill>
                    <a:latin typeface="Montserrat Light "/>
                  </a:rPr>
                  <a:t>Shifted focus on Athena/LIMS</a:t>
                </a:r>
                <a:endParaRPr lang="en-US" sz="2200" dirty="0">
                  <a:solidFill>
                    <a:srgbClr val="0070C0"/>
                  </a:solidFill>
                  <a:latin typeface="Montserrat Light "/>
                </a:endParaRP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FA36E68D-8720-41D3-A08D-E259607561EE}"/>
                  </a:ext>
                </a:extLst>
              </p:cNvPr>
              <p:cNvSpPr/>
              <p:nvPr/>
            </p:nvSpPr>
            <p:spPr>
              <a:xfrm>
                <a:off x="8812035" y="2873500"/>
                <a:ext cx="2977676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39"/>
                <a:r>
                  <a:rPr lang="en-US" sz="1400" b="1" dirty="0">
                    <a:solidFill>
                      <a:srgbClr val="000000"/>
                    </a:solidFill>
                    <a:latin typeface="Montserrat Light "/>
                  </a:rPr>
                  <a:t>I proposed end user to utilize this lock down phase for online demo activities as a part of software evaluation process </a:t>
                </a:r>
                <a:endParaRPr lang="en-US" sz="1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8B98B12E-8086-4C28-AC85-340136C9FC9E}"/>
                  </a:ext>
                </a:extLst>
              </p:cNvPr>
              <p:cNvSpPr/>
              <p:nvPr/>
            </p:nvSpPr>
            <p:spPr>
              <a:xfrm>
                <a:off x="8956593" y="2428159"/>
                <a:ext cx="236955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39"/>
                <a:r>
                  <a:rPr lang="en-US" sz="2200" b="1" dirty="0">
                    <a:solidFill>
                      <a:srgbClr val="C00000"/>
                    </a:solidFill>
                    <a:latin typeface="Montserrat Light "/>
                  </a:rPr>
                  <a:t>Utilizing WFH time</a:t>
                </a: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16822036-EA8E-4E29-99C4-6FC4659717C0}"/>
                  </a:ext>
                </a:extLst>
              </p:cNvPr>
              <p:cNvSpPr/>
              <p:nvPr/>
            </p:nvSpPr>
            <p:spPr>
              <a:xfrm>
                <a:off x="8801190" y="5085394"/>
                <a:ext cx="31259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1219139"/>
                <a:r>
                  <a:rPr lang="en-US" sz="1400" b="1" dirty="0">
                    <a:solidFill>
                      <a:srgbClr val="000000"/>
                    </a:solidFill>
                    <a:latin typeface="Montserrat Light "/>
                  </a:rPr>
                  <a:t>I preferred to utilize this timeframe for upgrading the database for easy access. </a:t>
                </a:r>
                <a:endParaRPr lang="en-US" sz="1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1B21DE90-B1D2-4563-A5B2-04BA2054B8B4}"/>
                  </a:ext>
                </a:extLst>
              </p:cNvPr>
              <p:cNvSpPr/>
              <p:nvPr/>
            </p:nvSpPr>
            <p:spPr>
              <a:xfrm>
                <a:off x="8976027" y="4539339"/>
                <a:ext cx="276890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39"/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Montserrat Light "/>
                  </a:rPr>
                  <a:t>Database upgradation</a:t>
                </a: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C84350B6-34EA-4D18-AF6A-E9E53A32DF75}"/>
                  </a:ext>
                </a:extLst>
              </p:cNvPr>
              <p:cNvSpPr/>
              <p:nvPr/>
            </p:nvSpPr>
            <p:spPr>
              <a:xfrm>
                <a:off x="1006068" y="3396720"/>
                <a:ext cx="360874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1219139"/>
                <a:r>
                  <a:rPr lang="en-US" sz="2200" b="1" dirty="0">
                    <a:solidFill>
                      <a:srgbClr val="002060"/>
                    </a:solidFill>
                    <a:latin typeface="Montserrat Light "/>
                  </a:rPr>
                  <a:t>Focus on Marketing Material</a:t>
                </a:r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FB4D7E37-2C75-4A43-89D7-28CDAB485014}"/>
                  </a:ext>
                </a:extLst>
              </p:cNvPr>
              <p:cNvSpPr/>
              <p:nvPr/>
            </p:nvSpPr>
            <p:spPr>
              <a:xfrm>
                <a:off x="4928383" y="1035397"/>
                <a:ext cx="1386308" cy="1348567"/>
              </a:xfrm>
              <a:custGeom>
                <a:avLst/>
                <a:gdLst>
                  <a:gd name="connsiteX0" fmla="*/ 2772657 w 2772656"/>
                  <a:gd name="connsiteY0" fmla="*/ 0 h 2697173"/>
                  <a:gd name="connsiteX1" fmla="*/ 2772657 w 2772656"/>
                  <a:gd name="connsiteY1" fmla="*/ 2697173 h 2697173"/>
                  <a:gd name="connsiteX2" fmla="*/ 455666 w 2772656"/>
                  <a:gd name="connsiteY2" fmla="*/ 2697173 h 2697173"/>
                  <a:gd name="connsiteX3" fmla="*/ 304698 w 2772656"/>
                  <a:gd name="connsiteY3" fmla="*/ 2546206 h 2697173"/>
                  <a:gd name="connsiteX4" fmla="*/ 304698 w 2772656"/>
                  <a:gd name="connsiteY4" fmla="*/ 1653284 h 2697173"/>
                  <a:gd name="connsiteX5" fmla="*/ 0 w 2772656"/>
                  <a:gd name="connsiteY5" fmla="*/ 1348587 h 2697173"/>
                  <a:gd name="connsiteX6" fmla="*/ 304698 w 2772656"/>
                  <a:gd name="connsiteY6" fmla="*/ 1043889 h 2697173"/>
                  <a:gd name="connsiteX7" fmla="*/ 304698 w 2772656"/>
                  <a:gd name="connsiteY7" fmla="*/ 150968 h 2697173"/>
                  <a:gd name="connsiteX8" fmla="*/ 455666 w 2772656"/>
                  <a:gd name="connsiteY8" fmla="*/ 0 h 2697173"/>
                  <a:gd name="connsiteX9" fmla="*/ 2772657 w 2772656"/>
                  <a:gd name="connsiteY9" fmla="*/ 0 h 2697173"/>
                  <a:gd name="connsiteX10" fmla="*/ 2772657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2772657" y="0"/>
                    </a:moveTo>
                    <a:lnTo>
                      <a:pt x="2772657" y="2697173"/>
                    </a:lnTo>
                    <a:lnTo>
                      <a:pt x="455666" y="2697173"/>
                    </a:lnTo>
                    <a:cubicBezTo>
                      <a:pt x="372817" y="2697173"/>
                      <a:pt x="304698" y="2629054"/>
                      <a:pt x="304698" y="2546206"/>
                    </a:cubicBezTo>
                    <a:lnTo>
                      <a:pt x="304698" y="1653284"/>
                    </a:lnTo>
                    <a:lnTo>
                      <a:pt x="0" y="1348587"/>
                    </a:lnTo>
                    <a:lnTo>
                      <a:pt x="304698" y="1043889"/>
                    </a:lnTo>
                    <a:lnTo>
                      <a:pt x="304698" y="150968"/>
                    </a:lnTo>
                    <a:cubicBezTo>
                      <a:pt x="304698" y="68120"/>
                      <a:pt x="372817" y="0"/>
                      <a:pt x="455666" y="0"/>
                    </a:cubicBezTo>
                    <a:lnTo>
                      <a:pt x="2772657" y="0"/>
                    </a:lnTo>
                    <a:lnTo>
                      <a:pt x="2772657" y="0"/>
                    </a:lnTo>
                    <a:close/>
                  </a:path>
                </a:pathLst>
              </a:custGeom>
              <a:solidFill>
                <a:srgbClr val="A0E13A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B6020CD5-23DC-4C44-B935-59A13F6AB876}"/>
                  </a:ext>
                </a:extLst>
              </p:cNvPr>
              <p:cNvSpPr/>
              <p:nvPr/>
            </p:nvSpPr>
            <p:spPr>
              <a:xfrm>
                <a:off x="5368048" y="1414883"/>
                <a:ext cx="657024" cy="29457"/>
              </a:xfrm>
              <a:custGeom>
                <a:avLst/>
                <a:gdLst>
                  <a:gd name="connsiteX0" fmla="*/ 31298 w 1314066"/>
                  <a:gd name="connsiteY0" fmla="*/ 58915 h 58914"/>
                  <a:gd name="connsiteX1" fmla="*/ 29458 w 1314066"/>
                  <a:gd name="connsiteY1" fmla="*/ 58915 h 58914"/>
                  <a:gd name="connsiteX2" fmla="*/ 0 w 1314066"/>
                  <a:gd name="connsiteY2" fmla="*/ 29457 h 58914"/>
                  <a:gd name="connsiteX3" fmla="*/ 29458 w 1314066"/>
                  <a:gd name="connsiteY3" fmla="*/ 0 h 58914"/>
                  <a:gd name="connsiteX4" fmla="*/ 31298 w 1314066"/>
                  <a:gd name="connsiteY4" fmla="*/ 0 h 58914"/>
                  <a:gd name="connsiteX5" fmla="*/ 60755 w 1314066"/>
                  <a:gd name="connsiteY5" fmla="*/ 29457 h 58914"/>
                  <a:gd name="connsiteX6" fmla="*/ 31298 w 1314066"/>
                  <a:gd name="connsiteY6" fmla="*/ 58915 h 58914"/>
                  <a:gd name="connsiteX7" fmla="*/ 31298 w 1314066"/>
                  <a:gd name="connsiteY7" fmla="*/ 58915 h 58914"/>
                  <a:gd name="connsiteX8" fmla="*/ 170299 w 1314066"/>
                  <a:gd name="connsiteY8" fmla="*/ 58915 h 58914"/>
                  <a:gd name="connsiteX9" fmla="*/ 168459 w 1314066"/>
                  <a:gd name="connsiteY9" fmla="*/ 58915 h 58914"/>
                  <a:gd name="connsiteX10" fmla="*/ 139001 w 1314066"/>
                  <a:gd name="connsiteY10" fmla="*/ 29457 h 58914"/>
                  <a:gd name="connsiteX11" fmla="*/ 168459 w 1314066"/>
                  <a:gd name="connsiteY11" fmla="*/ 0 h 58914"/>
                  <a:gd name="connsiteX12" fmla="*/ 170299 w 1314066"/>
                  <a:gd name="connsiteY12" fmla="*/ 0 h 58914"/>
                  <a:gd name="connsiteX13" fmla="*/ 199757 w 1314066"/>
                  <a:gd name="connsiteY13" fmla="*/ 29457 h 58914"/>
                  <a:gd name="connsiteX14" fmla="*/ 170299 w 1314066"/>
                  <a:gd name="connsiteY14" fmla="*/ 58915 h 58914"/>
                  <a:gd name="connsiteX15" fmla="*/ 170299 w 1314066"/>
                  <a:gd name="connsiteY15" fmla="*/ 58915 h 58914"/>
                  <a:gd name="connsiteX16" fmla="*/ 309300 w 1314066"/>
                  <a:gd name="connsiteY16" fmla="*/ 58915 h 58914"/>
                  <a:gd name="connsiteX17" fmla="*/ 307460 w 1314066"/>
                  <a:gd name="connsiteY17" fmla="*/ 58915 h 58914"/>
                  <a:gd name="connsiteX18" fmla="*/ 278003 w 1314066"/>
                  <a:gd name="connsiteY18" fmla="*/ 29457 h 58914"/>
                  <a:gd name="connsiteX19" fmla="*/ 307460 w 1314066"/>
                  <a:gd name="connsiteY19" fmla="*/ 0 h 58914"/>
                  <a:gd name="connsiteX20" fmla="*/ 309300 w 1314066"/>
                  <a:gd name="connsiteY20" fmla="*/ 0 h 58914"/>
                  <a:gd name="connsiteX21" fmla="*/ 338758 w 1314066"/>
                  <a:gd name="connsiteY21" fmla="*/ 29457 h 58914"/>
                  <a:gd name="connsiteX22" fmla="*/ 309300 w 1314066"/>
                  <a:gd name="connsiteY22" fmla="*/ 58915 h 58914"/>
                  <a:gd name="connsiteX23" fmla="*/ 309300 w 1314066"/>
                  <a:gd name="connsiteY23" fmla="*/ 58915 h 58914"/>
                  <a:gd name="connsiteX24" fmla="*/ 449222 w 1314066"/>
                  <a:gd name="connsiteY24" fmla="*/ 58915 h 58914"/>
                  <a:gd name="connsiteX25" fmla="*/ 447381 w 1314066"/>
                  <a:gd name="connsiteY25" fmla="*/ 58915 h 58914"/>
                  <a:gd name="connsiteX26" fmla="*/ 417924 w 1314066"/>
                  <a:gd name="connsiteY26" fmla="*/ 29457 h 58914"/>
                  <a:gd name="connsiteX27" fmla="*/ 447381 w 1314066"/>
                  <a:gd name="connsiteY27" fmla="*/ 0 h 58914"/>
                  <a:gd name="connsiteX28" fmla="*/ 449222 w 1314066"/>
                  <a:gd name="connsiteY28" fmla="*/ 0 h 58914"/>
                  <a:gd name="connsiteX29" fmla="*/ 478679 w 1314066"/>
                  <a:gd name="connsiteY29" fmla="*/ 29457 h 58914"/>
                  <a:gd name="connsiteX30" fmla="*/ 449222 w 1314066"/>
                  <a:gd name="connsiteY30" fmla="*/ 58915 h 58914"/>
                  <a:gd name="connsiteX31" fmla="*/ 449222 w 1314066"/>
                  <a:gd name="connsiteY31" fmla="*/ 58915 h 58914"/>
                  <a:gd name="connsiteX32" fmla="*/ 588223 w 1314066"/>
                  <a:gd name="connsiteY32" fmla="*/ 58915 h 58914"/>
                  <a:gd name="connsiteX33" fmla="*/ 586383 w 1314066"/>
                  <a:gd name="connsiteY33" fmla="*/ 58915 h 58914"/>
                  <a:gd name="connsiteX34" fmla="*/ 556925 w 1314066"/>
                  <a:gd name="connsiteY34" fmla="*/ 29457 h 58914"/>
                  <a:gd name="connsiteX35" fmla="*/ 586383 w 1314066"/>
                  <a:gd name="connsiteY35" fmla="*/ 0 h 58914"/>
                  <a:gd name="connsiteX36" fmla="*/ 588223 w 1314066"/>
                  <a:gd name="connsiteY36" fmla="*/ 0 h 58914"/>
                  <a:gd name="connsiteX37" fmla="*/ 617680 w 1314066"/>
                  <a:gd name="connsiteY37" fmla="*/ 29457 h 58914"/>
                  <a:gd name="connsiteX38" fmla="*/ 588223 w 1314066"/>
                  <a:gd name="connsiteY38" fmla="*/ 58915 h 58914"/>
                  <a:gd name="connsiteX39" fmla="*/ 588223 w 1314066"/>
                  <a:gd name="connsiteY39" fmla="*/ 58915 h 58914"/>
                  <a:gd name="connsiteX40" fmla="*/ 728144 w 1314066"/>
                  <a:gd name="connsiteY40" fmla="*/ 58915 h 58914"/>
                  <a:gd name="connsiteX41" fmla="*/ 726304 w 1314066"/>
                  <a:gd name="connsiteY41" fmla="*/ 58915 h 58914"/>
                  <a:gd name="connsiteX42" fmla="*/ 696847 w 1314066"/>
                  <a:gd name="connsiteY42" fmla="*/ 29457 h 58914"/>
                  <a:gd name="connsiteX43" fmla="*/ 726304 w 1314066"/>
                  <a:gd name="connsiteY43" fmla="*/ 0 h 58914"/>
                  <a:gd name="connsiteX44" fmla="*/ 728144 w 1314066"/>
                  <a:gd name="connsiteY44" fmla="*/ 0 h 58914"/>
                  <a:gd name="connsiteX45" fmla="*/ 757602 w 1314066"/>
                  <a:gd name="connsiteY45" fmla="*/ 29457 h 58914"/>
                  <a:gd name="connsiteX46" fmla="*/ 728144 w 1314066"/>
                  <a:gd name="connsiteY46" fmla="*/ 58915 h 58914"/>
                  <a:gd name="connsiteX47" fmla="*/ 728144 w 1314066"/>
                  <a:gd name="connsiteY47" fmla="*/ 58915 h 58914"/>
                  <a:gd name="connsiteX48" fmla="*/ 867146 w 1314066"/>
                  <a:gd name="connsiteY48" fmla="*/ 58915 h 58914"/>
                  <a:gd name="connsiteX49" fmla="*/ 865305 w 1314066"/>
                  <a:gd name="connsiteY49" fmla="*/ 58915 h 58914"/>
                  <a:gd name="connsiteX50" fmla="*/ 835848 w 1314066"/>
                  <a:gd name="connsiteY50" fmla="*/ 29457 h 58914"/>
                  <a:gd name="connsiteX51" fmla="*/ 865305 w 1314066"/>
                  <a:gd name="connsiteY51" fmla="*/ 0 h 58914"/>
                  <a:gd name="connsiteX52" fmla="*/ 867146 w 1314066"/>
                  <a:gd name="connsiteY52" fmla="*/ 0 h 58914"/>
                  <a:gd name="connsiteX53" fmla="*/ 896603 w 1314066"/>
                  <a:gd name="connsiteY53" fmla="*/ 29457 h 58914"/>
                  <a:gd name="connsiteX54" fmla="*/ 867146 w 1314066"/>
                  <a:gd name="connsiteY54" fmla="*/ 58915 h 58914"/>
                  <a:gd name="connsiteX55" fmla="*/ 867146 w 1314066"/>
                  <a:gd name="connsiteY55" fmla="*/ 58915 h 58914"/>
                  <a:gd name="connsiteX56" fmla="*/ 1006147 w 1314066"/>
                  <a:gd name="connsiteY56" fmla="*/ 58915 h 58914"/>
                  <a:gd name="connsiteX57" fmla="*/ 1004306 w 1314066"/>
                  <a:gd name="connsiteY57" fmla="*/ 58915 h 58914"/>
                  <a:gd name="connsiteX58" fmla="*/ 974849 w 1314066"/>
                  <a:gd name="connsiteY58" fmla="*/ 29457 h 58914"/>
                  <a:gd name="connsiteX59" fmla="*/ 1004306 w 1314066"/>
                  <a:gd name="connsiteY59" fmla="*/ 0 h 58914"/>
                  <a:gd name="connsiteX60" fmla="*/ 1006147 w 1314066"/>
                  <a:gd name="connsiteY60" fmla="*/ 0 h 58914"/>
                  <a:gd name="connsiteX61" fmla="*/ 1035604 w 1314066"/>
                  <a:gd name="connsiteY61" fmla="*/ 29457 h 58914"/>
                  <a:gd name="connsiteX62" fmla="*/ 1006147 w 1314066"/>
                  <a:gd name="connsiteY62" fmla="*/ 58915 h 58914"/>
                  <a:gd name="connsiteX63" fmla="*/ 1006147 w 1314066"/>
                  <a:gd name="connsiteY63" fmla="*/ 58915 h 58914"/>
                  <a:gd name="connsiteX64" fmla="*/ 1146068 w 1314066"/>
                  <a:gd name="connsiteY64" fmla="*/ 58915 h 58914"/>
                  <a:gd name="connsiteX65" fmla="*/ 1144228 w 1314066"/>
                  <a:gd name="connsiteY65" fmla="*/ 58915 h 58914"/>
                  <a:gd name="connsiteX66" fmla="*/ 1114770 w 1314066"/>
                  <a:gd name="connsiteY66" fmla="*/ 29457 h 58914"/>
                  <a:gd name="connsiteX67" fmla="*/ 1144228 w 1314066"/>
                  <a:gd name="connsiteY67" fmla="*/ 0 h 58914"/>
                  <a:gd name="connsiteX68" fmla="*/ 1146068 w 1314066"/>
                  <a:gd name="connsiteY68" fmla="*/ 0 h 58914"/>
                  <a:gd name="connsiteX69" fmla="*/ 1175526 w 1314066"/>
                  <a:gd name="connsiteY69" fmla="*/ 29457 h 58914"/>
                  <a:gd name="connsiteX70" fmla="*/ 1146068 w 1314066"/>
                  <a:gd name="connsiteY70" fmla="*/ 58915 h 58914"/>
                  <a:gd name="connsiteX71" fmla="*/ 1146068 w 1314066"/>
                  <a:gd name="connsiteY71" fmla="*/ 58915 h 58914"/>
                  <a:gd name="connsiteX72" fmla="*/ 1285069 w 1314066"/>
                  <a:gd name="connsiteY72" fmla="*/ 58915 h 58914"/>
                  <a:gd name="connsiteX73" fmla="*/ 1283229 w 1314066"/>
                  <a:gd name="connsiteY73" fmla="*/ 58915 h 58914"/>
                  <a:gd name="connsiteX74" fmla="*/ 1283229 w 1314066"/>
                  <a:gd name="connsiteY74" fmla="*/ 920 h 58914"/>
                  <a:gd name="connsiteX75" fmla="*/ 1285069 w 1314066"/>
                  <a:gd name="connsiteY75" fmla="*/ 920 h 58914"/>
                  <a:gd name="connsiteX76" fmla="*/ 1285069 w 1314066"/>
                  <a:gd name="connsiteY76" fmla="*/ 58915 h 58914"/>
                  <a:gd name="connsiteX77" fmla="*/ 1285069 w 1314066"/>
                  <a:gd name="connsiteY77" fmla="*/ 58915 h 5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314066" h="58914">
                    <a:moveTo>
                      <a:pt x="31298" y="58915"/>
                    </a:moveTo>
                    <a:lnTo>
                      <a:pt x="29458" y="58915"/>
                    </a:lnTo>
                    <a:cubicBezTo>
                      <a:pt x="13808" y="58915"/>
                      <a:pt x="0" y="46027"/>
                      <a:pt x="0" y="29457"/>
                    </a:cubicBezTo>
                    <a:cubicBezTo>
                      <a:pt x="0" y="12888"/>
                      <a:pt x="12888" y="0"/>
                      <a:pt x="29458" y="0"/>
                    </a:cubicBezTo>
                    <a:lnTo>
                      <a:pt x="31298" y="0"/>
                    </a:lnTo>
                    <a:cubicBezTo>
                      <a:pt x="47869" y="0"/>
                      <a:pt x="60755" y="12888"/>
                      <a:pt x="60755" y="29457"/>
                    </a:cubicBezTo>
                    <a:cubicBezTo>
                      <a:pt x="59835" y="46027"/>
                      <a:pt x="46947" y="58915"/>
                      <a:pt x="31298" y="58915"/>
                    </a:cubicBezTo>
                    <a:lnTo>
                      <a:pt x="31298" y="58915"/>
                    </a:lnTo>
                    <a:close/>
                    <a:moveTo>
                      <a:pt x="170299" y="58915"/>
                    </a:moveTo>
                    <a:lnTo>
                      <a:pt x="168459" y="58915"/>
                    </a:lnTo>
                    <a:cubicBezTo>
                      <a:pt x="152809" y="58915"/>
                      <a:pt x="139001" y="46027"/>
                      <a:pt x="139001" y="29457"/>
                    </a:cubicBezTo>
                    <a:cubicBezTo>
                      <a:pt x="139001" y="12888"/>
                      <a:pt x="151889" y="0"/>
                      <a:pt x="168459" y="0"/>
                    </a:cubicBezTo>
                    <a:lnTo>
                      <a:pt x="170299" y="0"/>
                    </a:lnTo>
                    <a:cubicBezTo>
                      <a:pt x="185949" y="0"/>
                      <a:pt x="199757" y="12888"/>
                      <a:pt x="199757" y="29457"/>
                    </a:cubicBezTo>
                    <a:cubicBezTo>
                      <a:pt x="199757" y="46027"/>
                      <a:pt x="185949" y="58915"/>
                      <a:pt x="170299" y="58915"/>
                    </a:cubicBezTo>
                    <a:lnTo>
                      <a:pt x="170299" y="58915"/>
                    </a:lnTo>
                    <a:close/>
                    <a:moveTo>
                      <a:pt x="309300" y="58915"/>
                    </a:moveTo>
                    <a:lnTo>
                      <a:pt x="307460" y="58915"/>
                    </a:lnTo>
                    <a:cubicBezTo>
                      <a:pt x="290889" y="58915"/>
                      <a:pt x="278003" y="46027"/>
                      <a:pt x="278003" y="29457"/>
                    </a:cubicBezTo>
                    <a:cubicBezTo>
                      <a:pt x="278003" y="12888"/>
                      <a:pt x="290889" y="0"/>
                      <a:pt x="307460" y="0"/>
                    </a:cubicBezTo>
                    <a:lnTo>
                      <a:pt x="309300" y="0"/>
                    </a:lnTo>
                    <a:cubicBezTo>
                      <a:pt x="324950" y="0"/>
                      <a:pt x="338758" y="12888"/>
                      <a:pt x="338758" y="29457"/>
                    </a:cubicBezTo>
                    <a:cubicBezTo>
                      <a:pt x="338758" y="46027"/>
                      <a:pt x="325870" y="58915"/>
                      <a:pt x="309300" y="58915"/>
                    </a:cubicBezTo>
                    <a:lnTo>
                      <a:pt x="309300" y="58915"/>
                    </a:lnTo>
                    <a:close/>
                    <a:moveTo>
                      <a:pt x="449222" y="58915"/>
                    </a:moveTo>
                    <a:lnTo>
                      <a:pt x="447381" y="58915"/>
                    </a:lnTo>
                    <a:cubicBezTo>
                      <a:pt x="431732" y="58915"/>
                      <a:pt x="417924" y="46027"/>
                      <a:pt x="417924" y="29457"/>
                    </a:cubicBezTo>
                    <a:cubicBezTo>
                      <a:pt x="417924" y="12888"/>
                      <a:pt x="430812" y="0"/>
                      <a:pt x="447381" y="0"/>
                    </a:cubicBezTo>
                    <a:lnTo>
                      <a:pt x="449222" y="0"/>
                    </a:lnTo>
                    <a:cubicBezTo>
                      <a:pt x="464871" y="0"/>
                      <a:pt x="478679" y="12888"/>
                      <a:pt x="478679" y="29457"/>
                    </a:cubicBezTo>
                    <a:cubicBezTo>
                      <a:pt x="477759" y="46027"/>
                      <a:pt x="464871" y="58915"/>
                      <a:pt x="449222" y="58915"/>
                    </a:cubicBezTo>
                    <a:lnTo>
                      <a:pt x="449222" y="58915"/>
                    </a:lnTo>
                    <a:close/>
                    <a:moveTo>
                      <a:pt x="588223" y="58915"/>
                    </a:moveTo>
                    <a:lnTo>
                      <a:pt x="586383" y="58915"/>
                    </a:lnTo>
                    <a:cubicBezTo>
                      <a:pt x="569813" y="58915"/>
                      <a:pt x="556925" y="46027"/>
                      <a:pt x="556925" y="29457"/>
                    </a:cubicBezTo>
                    <a:cubicBezTo>
                      <a:pt x="556925" y="12888"/>
                      <a:pt x="569813" y="0"/>
                      <a:pt x="586383" y="0"/>
                    </a:cubicBezTo>
                    <a:lnTo>
                      <a:pt x="588223" y="0"/>
                    </a:lnTo>
                    <a:cubicBezTo>
                      <a:pt x="603872" y="0"/>
                      <a:pt x="617680" y="12888"/>
                      <a:pt x="617680" y="29457"/>
                    </a:cubicBezTo>
                    <a:cubicBezTo>
                      <a:pt x="617680" y="46027"/>
                      <a:pt x="604793" y="58915"/>
                      <a:pt x="588223" y="58915"/>
                    </a:cubicBezTo>
                    <a:lnTo>
                      <a:pt x="588223" y="58915"/>
                    </a:lnTo>
                    <a:close/>
                    <a:moveTo>
                      <a:pt x="728144" y="58915"/>
                    </a:moveTo>
                    <a:lnTo>
                      <a:pt x="726304" y="58915"/>
                    </a:lnTo>
                    <a:cubicBezTo>
                      <a:pt x="710655" y="58915"/>
                      <a:pt x="696847" y="46027"/>
                      <a:pt x="696847" y="29457"/>
                    </a:cubicBezTo>
                    <a:cubicBezTo>
                      <a:pt x="696847" y="12888"/>
                      <a:pt x="709734" y="0"/>
                      <a:pt x="726304" y="0"/>
                    </a:cubicBezTo>
                    <a:lnTo>
                      <a:pt x="728144" y="0"/>
                    </a:lnTo>
                    <a:cubicBezTo>
                      <a:pt x="744715" y="0"/>
                      <a:pt x="757602" y="12888"/>
                      <a:pt x="757602" y="29457"/>
                    </a:cubicBezTo>
                    <a:cubicBezTo>
                      <a:pt x="756682" y="46027"/>
                      <a:pt x="743794" y="58915"/>
                      <a:pt x="728144" y="58915"/>
                    </a:cubicBezTo>
                    <a:lnTo>
                      <a:pt x="728144" y="58915"/>
                    </a:lnTo>
                    <a:close/>
                    <a:moveTo>
                      <a:pt x="867146" y="58915"/>
                    </a:moveTo>
                    <a:lnTo>
                      <a:pt x="865305" y="58915"/>
                    </a:lnTo>
                    <a:cubicBezTo>
                      <a:pt x="849656" y="58915"/>
                      <a:pt x="835848" y="46027"/>
                      <a:pt x="835848" y="29457"/>
                    </a:cubicBezTo>
                    <a:cubicBezTo>
                      <a:pt x="835848" y="12888"/>
                      <a:pt x="848736" y="0"/>
                      <a:pt x="865305" y="0"/>
                    </a:cubicBezTo>
                    <a:lnTo>
                      <a:pt x="867146" y="0"/>
                    </a:lnTo>
                    <a:cubicBezTo>
                      <a:pt x="883715" y="0"/>
                      <a:pt x="896603" y="12888"/>
                      <a:pt x="896603" y="29457"/>
                    </a:cubicBezTo>
                    <a:cubicBezTo>
                      <a:pt x="896603" y="46027"/>
                      <a:pt x="882795" y="58915"/>
                      <a:pt x="867146" y="58915"/>
                    </a:cubicBezTo>
                    <a:lnTo>
                      <a:pt x="867146" y="58915"/>
                    </a:lnTo>
                    <a:close/>
                    <a:moveTo>
                      <a:pt x="1006147" y="58915"/>
                    </a:moveTo>
                    <a:lnTo>
                      <a:pt x="1004306" y="58915"/>
                    </a:lnTo>
                    <a:cubicBezTo>
                      <a:pt x="987737" y="58915"/>
                      <a:pt x="974849" y="46027"/>
                      <a:pt x="974849" y="29457"/>
                    </a:cubicBezTo>
                    <a:cubicBezTo>
                      <a:pt x="974849" y="12888"/>
                      <a:pt x="987737" y="0"/>
                      <a:pt x="1004306" y="0"/>
                    </a:cubicBezTo>
                    <a:lnTo>
                      <a:pt x="1006147" y="0"/>
                    </a:lnTo>
                    <a:cubicBezTo>
                      <a:pt x="1021796" y="0"/>
                      <a:pt x="1035604" y="12888"/>
                      <a:pt x="1035604" y="29457"/>
                    </a:cubicBezTo>
                    <a:cubicBezTo>
                      <a:pt x="1035604" y="46027"/>
                      <a:pt x="1022716" y="58915"/>
                      <a:pt x="1006147" y="58915"/>
                    </a:cubicBezTo>
                    <a:lnTo>
                      <a:pt x="1006147" y="58915"/>
                    </a:lnTo>
                    <a:close/>
                    <a:moveTo>
                      <a:pt x="1146068" y="58915"/>
                    </a:moveTo>
                    <a:lnTo>
                      <a:pt x="1144228" y="58915"/>
                    </a:lnTo>
                    <a:cubicBezTo>
                      <a:pt x="1128578" y="58915"/>
                      <a:pt x="1114770" y="46027"/>
                      <a:pt x="1114770" y="29457"/>
                    </a:cubicBezTo>
                    <a:cubicBezTo>
                      <a:pt x="1114770" y="12888"/>
                      <a:pt x="1127658" y="0"/>
                      <a:pt x="1144228" y="0"/>
                    </a:cubicBezTo>
                    <a:lnTo>
                      <a:pt x="1146068" y="0"/>
                    </a:lnTo>
                    <a:cubicBezTo>
                      <a:pt x="1161718" y="0"/>
                      <a:pt x="1175526" y="12888"/>
                      <a:pt x="1175526" y="29457"/>
                    </a:cubicBezTo>
                    <a:cubicBezTo>
                      <a:pt x="1174605" y="46027"/>
                      <a:pt x="1161718" y="58915"/>
                      <a:pt x="1146068" y="58915"/>
                    </a:cubicBezTo>
                    <a:lnTo>
                      <a:pt x="1146068" y="58915"/>
                    </a:lnTo>
                    <a:close/>
                    <a:moveTo>
                      <a:pt x="1285069" y="58915"/>
                    </a:moveTo>
                    <a:lnTo>
                      <a:pt x="1283229" y="58915"/>
                    </a:lnTo>
                    <a:cubicBezTo>
                      <a:pt x="1244567" y="58915"/>
                      <a:pt x="1244567" y="920"/>
                      <a:pt x="1283229" y="920"/>
                    </a:cubicBezTo>
                    <a:lnTo>
                      <a:pt x="1285069" y="920"/>
                    </a:lnTo>
                    <a:cubicBezTo>
                      <a:pt x="1323733" y="920"/>
                      <a:pt x="1323733" y="58915"/>
                      <a:pt x="1285069" y="58915"/>
                    </a:cubicBezTo>
                    <a:lnTo>
                      <a:pt x="1285069" y="58915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A558F476-D9E3-4D4D-A93B-44FF1714122D}"/>
                  </a:ext>
                </a:extLst>
              </p:cNvPr>
              <p:cNvSpPr/>
              <p:nvPr/>
            </p:nvSpPr>
            <p:spPr>
              <a:xfrm>
                <a:off x="283095" y="4024971"/>
                <a:ext cx="430510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defTabSz="1219139">
                  <a:buAutoNum type="arabicPeriod"/>
                </a:pPr>
                <a:r>
                  <a:rPr lang="en-US" sz="1400" b="1" dirty="0">
                    <a:solidFill>
                      <a:srgbClr val="000000"/>
                    </a:solidFill>
                    <a:latin typeface="Montserrat Light "/>
                  </a:rPr>
                  <a:t>I preferred to utilize this period on competitive market analysis, marketing material creation </a:t>
                </a:r>
                <a:r>
                  <a:rPr lang="en-US" sz="1400" b="1" dirty="0" err="1">
                    <a:solidFill>
                      <a:srgbClr val="000000"/>
                    </a:solidFill>
                    <a:latin typeface="Montserrat Light "/>
                  </a:rPr>
                  <a:t>etc</a:t>
                </a:r>
                <a:endParaRPr lang="en-US" sz="1400" b="1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195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40394D-B8D6-439A-A9DF-57C0CF84722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accent4"/>
          </a:solidFill>
          <a:ln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DC8312-6BB7-410A-A297-9102CEB8DA3C}"/>
              </a:ext>
            </a:extLst>
          </p:cNvPr>
          <p:cNvSpPr txBox="1"/>
          <p:nvPr/>
        </p:nvSpPr>
        <p:spPr>
          <a:xfrm>
            <a:off x="1176053" y="2936557"/>
            <a:ext cx="920964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000" b="1" i="0" dirty="0">
                <a:effectLst/>
                <a:latin typeface="Open Sans"/>
              </a:rPr>
              <a:t>THANK YOU !!</a:t>
            </a:r>
            <a:endParaRPr lang="en-IN" sz="4000" b="1" i="0" dirty="0">
              <a:effectLst/>
              <a:latin typeface="Open Sans"/>
              <a:ea typeface="Verdana" panose="020B0604030504040204" pitchFamily="34" charset="0"/>
            </a:endParaRPr>
          </a:p>
          <a:p>
            <a:pPr marL="342900" indent="-342900" algn="ctr">
              <a:buAutoNum type="arabicPeriod"/>
            </a:pPr>
            <a:endParaRPr lang="en-IN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9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809D25A-CDE4-1571-5DE1-127B32B40C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en-IN" dirty="0"/>
          </a:p>
        </p:txBody>
      </p:sp>
      <p:pic>
        <p:nvPicPr>
          <p:cNvPr id="6" name="Picture 5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2B251963-2B97-74A9-DC6B-AADB2EE34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" y="1563134"/>
            <a:ext cx="10658475" cy="24860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4EA98B-F3E1-A69C-D610-115858AB65D8}"/>
              </a:ext>
            </a:extLst>
          </p:cNvPr>
          <p:cNvSpPr txBox="1"/>
          <p:nvPr/>
        </p:nvSpPr>
        <p:spPr>
          <a:xfrm>
            <a:off x="1351722" y="3803373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00" b="1" dirty="0"/>
              <a:t>EHS MANAGEMENT SOLUTION</a:t>
            </a:r>
            <a:endParaRPr lang="en-IN" sz="5600" b="1" dirty="0"/>
          </a:p>
        </p:txBody>
      </p:sp>
    </p:spTree>
    <p:extLst>
      <p:ext uri="{BB962C8B-B14F-4D97-AF65-F5344CB8AC3E}">
        <p14:creationId xmlns:p14="http://schemas.microsoft.com/office/powerpoint/2010/main" val="128760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D7CFF44D-972C-794A-A043-DEA13E84E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2F550-C5EF-4C52-838A-B5BA5A2E7493}"/>
              </a:ext>
            </a:extLst>
          </p:cNvPr>
          <p:cNvSpPr txBox="1"/>
          <p:nvPr/>
        </p:nvSpPr>
        <p:spPr>
          <a:xfrm>
            <a:off x="0" y="-36870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Demo / Meeting Agenda . . .</a:t>
            </a:r>
            <a:endParaRPr lang="en-IN" sz="24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C88F6A-F5A1-4EFE-BB79-C05D87B97125}"/>
              </a:ext>
            </a:extLst>
          </p:cNvPr>
          <p:cNvGrpSpPr/>
          <p:nvPr/>
        </p:nvGrpSpPr>
        <p:grpSpPr>
          <a:xfrm>
            <a:off x="1855304" y="1353931"/>
            <a:ext cx="9794005" cy="4798230"/>
            <a:chOff x="1207949" y="1711939"/>
            <a:chExt cx="9794005" cy="479823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1678B8-25CF-44E0-9C0F-847C80B75231}"/>
                </a:ext>
              </a:extLst>
            </p:cNvPr>
            <p:cNvSpPr/>
            <p:nvPr/>
          </p:nvSpPr>
          <p:spPr>
            <a:xfrm>
              <a:off x="4116038" y="1711939"/>
              <a:ext cx="2139296" cy="1528069"/>
            </a:xfrm>
            <a:custGeom>
              <a:avLst/>
              <a:gdLst>
                <a:gd name="connsiteX0" fmla="*/ 3948183 w 4278654"/>
                <a:gd name="connsiteY0" fmla="*/ 3056183 h 3056182"/>
                <a:gd name="connsiteX1" fmla="*/ 709734 w 4278654"/>
                <a:gd name="connsiteY1" fmla="*/ 3056183 h 3056182"/>
                <a:gd name="connsiteX2" fmla="*/ 379261 w 4278654"/>
                <a:gd name="connsiteY2" fmla="*/ 2725710 h 3056182"/>
                <a:gd name="connsiteX3" fmla="*/ 379261 w 4278654"/>
                <a:gd name="connsiteY3" fmla="*/ 1907353 h 3056182"/>
                <a:gd name="connsiteX4" fmla="*/ 0 w 4278654"/>
                <a:gd name="connsiteY4" fmla="*/ 1528091 h 3056182"/>
                <a:gd name="connsiteX5" fmla="*/ 379261 w 4278654"/>
                <a:gd name="connsiteY5" fmla="*/ 1148830 h 3056182"/>
                <a:gd name="connsiteX6" fmla="*/ 379261 w 4278654"/>
                <a:gd name="connsiteY6" fmla="*/ 330473 h 3056182"/>
                <a:gd name="connsiteX7" fmla="*/ 709734 w 4278654"/>
                <a:gd name="connsiteY7" fmla="*/ 0 h 3056182"/>
                <a:gd name="connsiteX8" fmla="*/ 3948183 w 4278654"/>
                <a:gd name="connsiteY8" fmla="*/ 0 h 3056182"/>
                <a:gd name="connsiteX9" fmla="*/ 4278655 w 4278654"/>
                <a:gd name="connsiteY9" fmla="*/ 330473 h 3056182"/>
                <a:gd name="connsiteX10" fmla="*/ 4278655 w 4278654"/>
                <a:gd name="connsiteY10" fmla="*/ 2725710 h 3056182"/>
                <a:gd name="connsiteX11" fmla="*/ 3948183 w 4278654"/>
                <a:gd name="connsiteY11" fmla="*/ 3056183 h 3056182"/>
                <a:gd name="connsiteX12" fmla="*/ 3948183 w 4278654"/>
                <a:gd name="connsiteY12" fmla="*/ 3056183 h 3056182"/>
                <a:gd name="connsiteX13" fmla="*/ 709734 w 4278654"/>
                <a:gd name="connsiteY13" fmla="*/ 2875758 h 3056182"/>
                <a:gd name="connsiteX14" fmla="*/ 3948183 w 4278654"/>
                <a:gd name="connsiteY14" fmla="*/ 2875758 h 3056182"/>
                <a:gd name="connsiteX15" fmla="*/ 4099150 w 4278654"/>
                <a:gd name="connsiteY15" fmla="*/ 2724789 h 3056182"/>
                <a:gd name="connsiteX16" fmla="*/ 4099150 w 4278654"/>
                <a:gd name="connsiteY16" fmla="*/ 329552 h 3056182"/>
                <a:gd name="connsiteX17" fmla="*/ 3948183 w 4278654"/>
                <a:gd name="connsiteY17" fmla="*/ 178584 h 3056182"/>
                <a:gd name="connsiteX18" fmla="*/ 709734 w 4278654"/>
                <a:gd name="connsiteY18" fmla="*/ 178584 h 3056182"/>
                <a:gd name="connsiteX19" fmla="*/ 558765 w 4278654"/>
                <a:gd name="connsiteY19" fmla="*/ 329552 h 3056182"/>
                <a:gd name="connsiteX20" fmla="*/ 558765 w 4278654"/>
                <a:gd name="connsiteY20" fmla="*/ 1222473 h 3056182"/>
                <a:gd name="connsiteX21" fmla="*/ 254068 w 4278654"/>
                <a:gd name="connsiteY21" fmla="*/ 1527171 h 3056182"/>
                <a:gd name="connsiteX22" fmla="*/ 558765 w 4278654"/>
                <a:gd name="connsiteY22" fmla="*/ 1831869 h 3056182"/>
                <a:gd name="connsiteX23" fmla="*/ 558765 w 4278654"/>
                <a:gd name="connsiteY23" fmla="*/ 2724789 h 3056182"/>
                <a:gd name="connsiteX24" fmla="*/ 602952 w 4278654"/>
                <a:gd name="connsiteY24" fmla="*/ 2830651 h 3056182"/>
                <a:gd name="connsiteX25" fmla="*/ 709734 w 4278654"/>
                <a:gd name="connsiteY25" fmla="*/ 2875758 h 3056182"/>
                <a:gd name="connsiteX26" fmla="*/ 709734 w 4278654"/>
                <a:gd name="connsiteY26" fmla="*/ 2875758 h 305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278654" h="3056182">
                  <a:moveTo>
                    <a:pt x="3948183" y="3056183"/>
                  </a:moveTo>
                  <a:lnTo>
                    <a:pt x="709734" y="3056183"/>
                  </a:lnTo>
                  <a:cubicBezTo>
                    <a:pt x="527468" y="3056183"/>
                    <a:pt x="379261" y="2907976"/>
                    <a:pt x="379261" y="2725710"/>
                  </a:cubicBezTo>
                  <a:lnTo>
                    <a:pt x="379261" y="1907353"/>
                  </a:lnTo>
                  <a:lnTo>
                    <a:pt x="0" y="1528091"/>
                  </a:lnTo>
                  <a:lnTo>
                    <a:pt x="379261" y="1148830"/>
                  </a:lnTo>
                  <a:lnTo>
                    <a:pt x="379261" y="330473"/>
                  </a:lnTo>
                  <a:cubicBezTo>
                    <a:pt x="379261" y="148207"/>
                    <a:pt x="528388" y="0"/>
                    <a:pt x="709734" y="0"/>
                  </a:cubicBezTo>
                  <a:lnTo>
                    <a:pt x="3948183" y="0"/>
                  </a:lnTo>
                  <a:cubicBezTo>
                    <a:pt x="4130449" y="0"/>
                    <a:pt x="4278655" y="148207"/>
                    <a:pt x="4278655" y="330473"/>
                  </a:cubicBezTo>
                  <a:lnTo>
                    <a:pt x="4278655" y="2725710"/>
                  </a:lnTo>
                  <a:cubicBezTo>
                    <a:pt x="4278655" y="2907056"/>
                    <a:pt x="4130449" y="3056183"/>
                    <a:pt x="3948183" y="3056183"/>
                  </a:cubicBezTo>
                  <a:lnTo>
                    <a:pt x="3948183" y="3056183"/>
                  </a:lnTo>
                  <a:close/>
                  <a:moveTo>
                    <a:pt x="709734" y="2875758"/>
                  </a:moveTo>
                  <a:lnTo>
                    <a:pt x="3948183" y="2875758"/>
                  </a:lnTo>
                  <a:cubicBezTo>
                    <a:pt x="4031031" y="2875758"/>
                    <a:pt x="4099150" y="2807638"/>
                    <a:pt x="4099150" y="2724789"/>
                  </a:cubicBezTo>
                  <a:lnTo>
                    <a:pt x="4099150" y="329552"/>
                  </a:lnTo>
                  <a:cubicBezTo>
                    <a:pt x="4099150" y="246704"/>
                    <a:pt x="4031031" y="178584"/>
                    <a:pt x="3948183" y="178584"/>
                  </a:cubicBezTo>
                  <a:lnTo>
                    <a:pt x="709734" y="178584"/>
                  </a:lnTo>
                  <a:cubicBezTo>
                    <a:pt x="626885" y="178584"/>
                    <a:pt x="558765" y="246704"/>
                    <a:pt x="558765" y="329552"/>
                  </a:cubicBezTo>
                  <a:lnTo>
                    <a:pt x="558765" y="1222473"/>
                  </a:lnTo>
                  <a:lnTo>
                    <a:pt x="254068" y="1527171"/>
                  </a:lnTo>
                  <a:lnTo>
                    <a:pt x="558765" y="1831869"/>
                  </a:lnTo>
                  <a:lnTo>
                    <a:pt x="558765" y="2724789"/>
                  </a:lnTo>
                  <a:cubicBezTo>
                    <a:pt x="558765" y="2766214"/>
                    <a:pt x="575336" y="2803956"/>
                    <a:pt x="602952" y="2830651"/>
                  </a:cubicBezTo>
                  <a:cubicBezTo>
                    <a:pt x="630568" y="2859188"/>
                    <a:pt x="668310" y="2875758"/>
                    <a:pt x="709734" y="2875758"/>
                  </a:cubicBezTo>
                  <a:lnTo>
                    <a:pt x="709734" y="2875758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68C601E-AF49-4D75-B819-36AF5F4FC94F}"/>
                </a:ext>
              </a:extLst>
            </p:cNvPr>
            <p:cNvSpPr/>
            <p:nvPr/>
          </p:nvSpPr>
          <p:spPr>
            <a:xfrm>
              <a:off x="4647756" y="2209482"/>
              <a:ext cx="657138" cy="29457"/>
            </a:xfrm>
            <a:custGeom>
              <a:avLst/>
              <a:gdLst>
                <a:gd name="connsiteX0" fmla="*/ 1282999 w 1314295"/>
                <a:gd name="connsiteY0" fmla="*/ 58914 h 58914"/>
                <a:gd name="connsiteX1" fmla="*/ 1284839 w 1314295"/>
                <a:gd name="connsiteY1" fmla="*/ 58914 h 58914"/>
                <a:gd name="connsiteX2" fmla="*/ 1314296 w 1314295"/>
                <a:gd name="connsiteY2" fmla="*/ 29457 h 58914"/>
                <a:gd name="connsiteX3" fmla="*/ 1284839 w 1314295"/>
                <a:gd name="connsiteY3" fmla="*/ 0 h 58914"/>
                <a:gd name="connsiteX4" fmla="*/ 1282999 w 1314295"/>
                <a:gd name="connsiteY4" fmla="*/ 0 h 58914"/>
                <a:gd name="connsiteX5" fmla="*/ 1253541 w 1314295"/>
                <a:gd name="connsiteY5" fmla="*/ 29457 h 58914"/>
                <a:gd name="connsiteX6" fmla="*/ 1282999 w 1314295"/>
                <a:gd name="connsiteY6" fmla="*/ 58914 h 58914"/>
                <a:gd name="connsiteX7" fmla="*/ 1282999 w 1314295"/>
                <a:gd name="connsiteY7" fmla="*/ 58914 h 58914"/>
                <a:gd name="connsiteX8" fmla="*/ 1143997 w 1314295"/>
                <a:gd name="connsiteY8" fmla="*/ 58914 h 58914"/>
                <a:gd name="connsiteX9" fmla="*/ 1145838 w 1314295"/>
                <a:gd name="connsiteY9" fmla="*/ 58914 h 58914"/>
                <a:gd name="connsiteX10" fmla="*/ 1175295 w 1314295"/>
                <a:gd name="connsiteY10" fmla="*/ 29457 h 58914"/>
                <a:gd name="connsiteX11" fmla="*/ 1145838 w 1314295"/>
                <a:gd name="connsiteY11" fmla="*/ 0 h 58914"/>
                <a:gd name="connsiteX12" fmla="*/ 1143997 w 1314295"/>
                <a:gd name="connsiteY12" fmla="*/ 0 h 58914"/>
                <a:gd name="connsiteX13" fmla="*/ 1114540 w 1314295"/>
                <a:gd name="connsiteY13" fmla="*/ 29457 h 58914"/>
                <a:gd name="connsiteX14" fmla="*/ 1143997 w 1314295"/>
                <a:gd name="connsiteY14" fmla="*/ 58914 h 58914"/>
                <a:gd name="connsiteX15" fmla="*/ 1143997 w 1314295"/>
                <a:gd name="connsiteY15" fmla="*/ 58914 h 58914"/>
                <a:gd name="connsiteX16" fmla="*/ 1004075 w 1314295"/>
                <a:gd name="connsiteY16" fmla="*/ 58914 h 58914"/>
                <a:gd name="connsiteX17" fmla="*/ 1005916 w 1314295"/>
                <a:gd name="connsiteY17" fmla="*/ 58914 h 58914"/>
                <a:gd name="connsiteX18" fmla="*/ 1035374 w 1314295"/>
                <a:gd name="connsiteY18" fmla="*/ 29457 h 58914"/>
                <a:gd name="connsiteX19" fmla="*/ 1005916 w 1314295"/>
                <a:gd name="connsiteY19" fmla="*/ 0 h 58914"/>
                <a:gd name="connsiteX20" fmla="*/ 1004075 w 1314295"/>
                <a:gd name="connsiteY20" fmla="*/ 0 h 58914"/>
                <a:gd name="connsiteX21" fmla="*/ 974619 w 1314295"/>
                <a:gd name="connsiteY21" fmla="*/ 29457 h 58914"/>
                <a:gd name="connsiteX22" fmla="*/ 1004075 w 1314295"/>
                <a:gd name="connsiteY22" fmla="*/ 58914 h 58914"/>
                <a:gd name="connsiteX23" fmla="*/ 1004075 w 1314295"/>
                <a:gd name="connsiteY23" fmla="*/ 58914 h 58914"/>
                <a:gd name="connsiteX24" fmla="*/ 865075 w 1314295"/>
                <a:gd name="connsiteY24" fmla="*/ 58914 h 58914"/>
                <a:gd name="connsiteX25" fmla="*/ 866915 w 1314295"/>
                <a:gd name="connsiteY25" fmla="*/ 58914 h 58914"/>
                <a:gd name="connsiteX26" fmla="*/ 896373 w 1314295"/>
                <a:gd name="connsiteY26" fmla="*/ 29457 h 58914"/>
                <a:gd name="connsiteX27" fmla="*/ 866915 w 1314295"/>
                <a:gd name="connsiteY27" fmla="*/ 0 h 58914"/>
                <a:gd name="connsiteX28" fmla="*/ 865075 w 1314295"/>
                <a:gd name="connsiteY28" fmla="*/ 0 h 58914"/>
                <a:gd name="connsiteX29" fmla="*/ 835617 w 1314295"/>
                <a:gd name="connsiteY29" fmla="*/ 29457 h 58914"/>
                <a:gd name="connsiteX30" fmla="*/ 865075 w 1314295"/>
                <a:gd name="connsiteY30" fmla="*/ 58914 h 58914"/>
                <a:gd name="connsiteX31" fmla="*/ 865075 w 1314295"/>
                <a:gd name="connsiteY31" fmla="*/ 58914 h 58914"/>
                <a:gd name="connsiteX32" fmla="*/ 725152 w 1314295"/>
                <a:gd name="connsiteY32" fmla="*/ 58914 h 58914"/>
                <a:gd name="connsiteX33" fmla="*/ 726994 w 1314295"/>
                <a:gd name="connsiteY33" fmla="*/ 58914 h 58914"/>
                <a:gd name="connsiteX34" fmla="*/ 756451 w 1314295"/>
                <a:gd name="connsiteY34" fmla="*/ 29457 h 58914"/>
                <a:gd name="connsiteX35" fmla="*/ 726994 w 1314295"/>
                <a:gd name="connsiteY35" fmla="*/ 0 h 58914"/>
                <a:gd name="connsiteX36" fmla="*/ 725152 w 1314295"/>
                <a:gd name="connsiteY36" fmla="*/ 0 h 58914"/>
                <a:gd name="connsiteX37" fmla="*/ 695696 w 1314295"/>
                <a:gd name="connsiteY37" fmla="*/ 29457 h 58914"/>
                <a:gd name="connsiteX38" fmla="*/ 725152 w 1314295"/>
                <a:gd name="connsiteY38" fmla="*/ 58914 h 58914"/>
                <a:gd name="connsiteX39" fmla="*/ 725152 w 1314295"/>
                <a:gd name="connsiteY39" fmla="*/ 58914 h 58914"/>
                <a:gd name="connsiteX40" fmla="*/ 586152 w 1314295"/>
                <a:gd name="connsiteY40" fmla="*/ 58914 h 58914"/>
                <a:gd name="connsiteX41" fmla="*/ 587993 w 1314295"/>
                <a:gd name="connsiteY41" fmla="*/ 58914 h 58914"/>
                <a:gd name="connsiteX42" fmla="*/ 617450 w 1314295"/>
                <a:gd name="connsiteY42" fmla="*/ 29457 h 58914"/>
                <a:gd name="connsiteX43" fmla="*/ 587993 w 1314295"/>
                <a:gd name="connsiteY43" fmla="*/ 0 h 58914"/>
                <a:gd name="connsiteX44" fmla="*/ 586152 w 1314295"/>
                <a:gd name="connsiteY44" fmla="*/ 0 h 58914"/>
                <a:gd name="connsiteX45" fmla="*/ 556695 w 1314295"/>
                <a:gd name="connsiteY45" fmla="*/ 29457 h 58914"/>
                <a:gd name="connsiteX46" fmla="*/ 586152 w 1314295"/>
                <a:gd name="connsiteY46" fmla="*/ 58914 h 58914"/>
                <a:gd name="connsiteX47" fmla="*/ 586152 w 1314295"/>
                <a:gd name="connsiteY47" fmla="*/ 58914 h 58914"/>
                <a:gd name="connsiteX48" fmla="*/ 447151 w 1314295"/>
                <a:gd name="connsiteY48" fmla="*/ 58914 h 58914"/>
                <a:gd name="connsiteX49" fmla="*/ 448991 w 1314295"/>
                <a:gd name="connsiteY49" fmla="*/ 58914 h 58914"/>
                <a:gd name="connsiteX50" fmla="*/ 478449 w 1314295"/>
                <a:gd name="connsiteY50" fmla="*/ 29457 h 58914"/>
                <a:gd name="connsiteX51" fmla="*/ 448991 w 1314295"/>
                <a:gd name="connsiteY51" fmla="*/ 0 h 58914"/>
                <a:gd name="connsiteX52" fmla="*/ 447151 w 1314295"/>
                <a:gd name="connsiteY52" fmla="*/ 0 h 58914"/>
                <a:gd name="connsiteX53" fmla="*/ 417694 w 1314295"/>
                <a:gd name="connsiteY53" fmla="*/ 29457 h 58914"/>
                <a:gd name="connsiteX54" fmla="*/ 447151 w 1314295"/>
                <a:gd name="connsiteY54" fmla="*/ 58914 h 58914"/>
                <a:gd name="connsiteX55" fmla="*/ 447151 w 1314295"/>
                <a:gd name="connsiteY55" fmla="*/ 58914 h 58914"/>
                <a:gd name="connsiteX56" fmla="*/ 307229 w 1314295"/>
                <a:gd name="connsiteY56" fmla="*/ 58914 h 58914"/>
                <a:gd name="connsiteX57" fmla="*/ 309070 w 1314295"/>
                <a:gd name="connsiteY57" fmla="*/ 58914 h 58914"/>
                <a:gd name="connsiteX58" fmla="*/ 338527 w 1314295"/>
                <a:gd name="connsiteY58" fmla="*/ 29457 h 58914"/>
                <a:gd name="connsiteX59" fmla="*/ 309070 w 1314295"/>
                <a:gd name="connsiteY59" fmla="*/ 0 h 58914"/>
                <a:gd name="connsiteX60" fmla="*/ 307229 w 1314295"/>
                <a:gd name="connsiteY60" fmla="*/ 0 h 58914"/>
                <a:gd name="connsiteX61" fmla="*/ 277772 w 1314295"/>
                <a:gd name="connsiteY61" fmla="*/ 29457 h 58914"/>
                <a:gd name="connsiteX62" fmla="*/ 307229 w 1314295"/>
                <a:gd name="connsiteY62" fmla="*/ 58914 h 58914"/>
                <a:gd name="connsiteX63" fmla="*/ 307229 w 1314295"/>
                <a:gd name="connsiteY63" fmla="*/ 58914 h 58914"/>
                <a:gd name="connsiteX64" fmla="*/ 168228 w 1314295"/>
                <a:gd name="connsiteY64" fmla="*/ 58914 h 58914"/>
                <a:gd name="connsiteX65" fmla="*/ 170069 w 1314295"/>
                <a:gd name="connsiteY65" fmla="*/ 58914 h 58914"/>
                <a:gd name="connsiteX66" fmla="*/ 199526 w 1314295"/>
                <a:gd name="connsiteY66" fmla="*/ 29457 h 58914"/>
                <a:gd name="connsiteX67" fmla="*/ 170069 w 1314295"/>
                <a:gd name="connsiteY67" fmla="*/ 0 h 58914"/>
                <a:gd name="connsiteX68" fmla="*/ 168228 w 1314295"/>
                <a:gd name="connsiteY68" fmla="*/ 0 h 58914"/>
                <a:gd name="connsiteX69" fmla="*/ 138771 w 1314295"/>
                <a:gd name="connsiteY69" fmla="*/ 29457 h 58914"/>
                <a:gd name="connsiteX70" fmla="*/ 168228 w 1314295"/>
                <a:gd name="connsiteY70" fmla="*/ 58914 h 58914"/>
                <a:gd name="connsiteX71" fmla="*/ 168228 w 1314295"/>
                <a:gd name="connsiteY71" fmla="*/ 58914 h 58914"/>
                <a:gd name="connsiteX72" fmla="*/ 28306 w 1314295"/>
                <a:gd name="connsiteY72" fmla="*/ 58914 h 58914"/>
                <a:gd name="connsiteX73" fmla="*/ 30148 w 1314295"/>
                <a:gd name="connsiteY73" fmla="*/ 58914 h 58914"/>
                <a:gd name="connsiteX74" fmla="*/ 30148 w 1314295"/>
                <a:gd name="connsiteY74" fmla="*/ 921 h 58914"/>
                <a:gd name="connsiteX75" fmla="*/ 28306 w 1314295"/>
                <a:gd name="connsiteY75" fmla="*/ 921 h 58914"/>
                <a:gd name="connsiteX76" fmla="*/ 28306 w 1314295"/>
                <a:gd name="connsiteY76" fmla="*/ 58914 h 58914"/>
                <a:gd name="connsiteX77" fmla="*/ 28306 w 1314295"/>
                <a:gd name="connsiteY77" fmla="*/ 58914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295" h="58914">
                  <a:moveTo>
                    <a:pt x="1282999" y="58914"/>
                  </a:moveTo>
                  <a:lnTo>
                    <a:pt x="1284839" y="58914"/>
                  </a:lnTo>
                  <a:cubicBezTo>
                    <a:pt x="1300488" y="58914"/>
                    <a:pt x="1314296" y="46027"/>
                    <a:pt x="1314296" y="29457"/>
                  </a:cubicBezTo>
                  <a:cubicBezTo>
                    <a:pt x="1314296" y="13808"/>
                    <a:pt x="1301409" y="0"/>
                    <a:pt x="1284839" y="0"/>
                  </a:cubicBezTo>
                  <a:lnTo>
                    <a:pt x="1282999" y="0"/>
                  </a:lnTo>
                  <a:cubicBezTo>
                    <a:pt x="1267349" y="0"/>
                    <a:pt x="1253541" y="12887"/>
                    <a:pt x="1253541" y="29457"/>
                  </a:cubicBezTo>
                  <a:cubicBezTo>
                    <a:pt x="1253541" y="46027"/>
                    <a:pt x="1266429" y="58914"/>
                    <a:pt x="1282999" y="58914"/>
                  </a:cubicBezTo>
                  <a:lnTo>
                    <a:pt x="1282999" y="58914"/>
                  </a:lnTo>
                  <a:close/>
                  <a:moveTo>
                    <a:pt x="1143997" y="58914"/>
                  </a:moveTo>
                  <a:lnTo>
                    <a:pt x="1145838" y="58914"/>
                  </a:lnTo>
                  <a:cubicBezTo>
                    <a:pt x="1161487" y="58914"/>
                    <a:pt x="1175295" y="46027"/>
                    <a:pt x="1175295" y="29457"/>
                  </a:cubicBezTo>
                  <a:cubicBezTo>
                    <a:pt x="1175295" y="13808"/>
                    <a:pt x="1162407" y="0"/>
                    <a:pt x="1145838" y="0"/>
                  </a:cubicBezTo>
                  <a:lnTo>
                    <a:pt x="1143997" y="0"/>
                  </a:lnTo>
                  <a:cubicBezTo>
                    <a:pt x="1127428" y="0"/>
                    <a:pt x="1114540" y="12887"/>
                    <a:pt x="1114540" y="29457"/>
                  </a:cubicBezTo>
                  <a:cubicBezTo>
                    <a:pt x="1114540" y="46027"/>
                    <a:pt x="1127428" y="58914"/>
                    <a:pt x="1143997" y="58914"/>
                  </a:cubicBezTo>
                  <a:lnTo>
                    <a:pt x="1143997" y="58914"/>
                  </a:lnTo>
                  <a:close/>
                  <a:moveTo>
                    <a:pt x="1004075" y="58914"/>
                  </a:moveTo>
                  <a:lnTo>
                    <a:pt x="1005916" y="58914"/>
                  </a:lnTo>
                  <a:cubicBezTo>
                    <a:pt x="1022486" y="58914"/>
                    <a:pt x="1035374" y="46027"/>
                    <a:pt x="1035374" y="29457"/>
                  </a:cubicBezTo>
                  <a:cubicBezTo>
                    <a:pt x="1035374" y="13808"/>
                    <a:pt x="1022486" y="0"/>
                    <a:pt x="1005916" y="0"/>
                  </a:cubicBezTo>
                  <a:lnTo>
                    <a:pt x="1004075" y="0"/>
                  </a:lnTo>
                  <a:cubicBezTo>
                    <a:pt x="988427" y="0"/>
                    <a:pt x="974619" y="12887"/>
                    <a:pt x="974619" y="29457"/>
                  </a:cubicBezTo>
                  <a:cubicBezTo>
                    <a:pt x="975539" y="46027"/>
                    <a:pt x="988427" y="58914"/>
                    <a:pt x="1004075" y="58914"/>
                  </a:cubicBezTo>
                  <a:lnTo>
                    <a:pt x="1004075" y="58914"/>
                  </a:lnTo>
                  <a:close/>
                  <a:moveTo>
                    <a:pt x="865075" y="58914"/>
                  </a:moveTo>
                  <a:lnTo>
                    <a:pt x="866915" y="58914"/>
                  </a:lnTo>
                  <a:cubicBezTo>
                    <a:pt x="882565" y="58914"/>
                    <a:pt x="896373" y="46027"/>
                    <a:pt x="896373" y="29457"/>
                  </a:cubicBezTo>
                  <a:cubicBezTo>
                    <a:pt x="896373" y="13808"/>
                    <a:pt x="883485" y="0"/>
                    <a:pt x="866915" y="0"/>
                  </a:cubicBezTo>
                  <a:lnTo>
                    <a:pt x="865075" y="0"/>
                  </a:lnTo>
                  <a:cubicBezTo>
                    <a:pt x="849425" y="0"/>
                    <a:pt x="835617" y="12887"/>
                    <a:pt x="835617" y="29457"/>
                  </a:cubicBezTo>
                  <a:cubicBezTo>
                    <a:pt x="835617" y="46027"/>
                    <a:pt x="848505" y="58914"/>
                    <a:pt x="865075" y="58914"/>
                  </a:cubicBezTo>
                  <a:lnTo>
                    <a:pt x="865075" y="58914"/>
                  </a:lnTo>
                  <a:close/>
                  <a:moveTo>
                    <a:pt x="725152" y="58914"/>
                  </a:moveTo>
                  <a:lnTo>
                    <a:pt x="726994" y="58914"/>
                  </a:lnTo>
                  <a:cubicBezTo>
                    <a:pt x="742643" y="58914"/>
                    <a:pt x="756451" y="46027"/>
                    <a:pt x="756451" y="29457"/>
                  </a:cubicBezTo>
                  <a:cubicBezTo>
                    <a:pt x="756451" y="13808"/>
                    <a:pt x="743563" y="0"/>
                    <a:pt x="726994" y="0"/>
                  </a:cubicBezTo>
                  <a:lnTo>
                    <a:pt x="725152" y="0"/>
                  </a:lnTo>
                  <a:cubicBezTo>
                    <a:pt x="709504" y="0"/>
                    <a:pt x="695696" y="12887"/>
                    <a:pt x="695696" y="29457"/>
                  </a:cubicBezTo>
                  <a:cubicBezTo>
                    <a:pt x="696616" y="46027"/>
                    <a:pt x="709504" y="58914"/>
                    <a:pt x="725152" y="58914"/>
                  </a:cubicBezTo>
                  <a:lnTo>
                    <a:pt x="725152" y="58914"/>
                  </a:lnTo>
                  <a:close/>
                  <a:moveTo>
                    <a:pt x="586152" y="58914"/>
                  </a:moveTo>
                  <a:lnTo>
                    <a:pt x="587993" y="58914"/>
                  </a:lnTo>
                  <a:cubicBezTo>
                    <a:pt x="603642" y="58914"/>
                    <a:pt x="617450" y="46027"/>
                    <a:pt x="617450" y="29457"/>
                  </a:cubicBezTo>
                  <a:cubicBezTo>
                    <a:pt x="617450" y="13808"/>
                    <a:pt x="604562" y="0"/>
                    <a:pt x="587993" y="0"/>
                  </a:cubicBezTo>
                  <a:lnTo>
                    <a:pt x="586152" y="0"/>
                  </a:lnTo>
                  <a:cubicBezTo>
                    <a:pt x="570503" y="0"/>
                    <a:pt x="556695" y="12887"/>
                    <a:pt x="556695" y="29457"/>
                  </a:cubicBezTo>
                  <a:cubicBezTo>
                    <a:pt x="556695" y="46027"/>
                    <a:pt x="569583" y="58914"/>
                    <a:pt x="586152" y="58914"/>
                  </a:cubicBezTo>
                  <a:lnTo>
                    <a:pt x="586152" y="58914"/>
                  </a:lnTo>
                  <a:close/>
                  <a:moveTo>
                    <a:pt x="447151" y="58914"/>
                  </a:moveTo>
                  <a:lnTo>
                    <a:pt x="448991" y="58914"/>
                  </a:lnTo>
                  <a:cubicBezTo>
                    <a:pt x="465561" y="58914"/>
                    <a:pt x="478449" y="46027"/>
                    <a:pt x="478449" y="29457"/>
                  </a:cubicBezTo>
                  <a:cubicBezTo>
                    <a:pt x="478449" y="13808"/>
                    <a:pt x="465561" y="0"/>
                    <a:pt x="448991" y="0"/>
                  </a:cubicBezTo>
                  <a:lnTo>
                    <a:pt x="447151" y="0"/>
                  </a:lnTo>
                  <a:cubicBezTo>
                    <a:pt x="431502" y="0"/>
                    <a:pt x="417694" y="12887"/>
                    <a:pt x="417694" y="29457"/>
                  </a:cubicBezTo>
                  <a:cubicBezTo>
                    <a:pt x="417694" y="46027"/>
                    <a:pt x="430581" y="58914"/>
                    <a:pt x="447151" y="58914"/>
                  </a:cubicBezTo>
                  <a:lnTo>
                    <a:pt x="447151" y="58914"/>
                  </a:lnTo>
                  <a:close/>
                  <a:moveTo>
                    <a:pt x="307229" y="58914"/>
                  </a:moveTo>
                  <a:lnTo>
                    <a:pt x="309070" y="58914"/>
                  </a:lnTo>
                  <a:cubicBezTo>
                    <a:pt x="324719" y="58914"/>
                    <a:pt x="338527" y="46027"/>
                    <a:pt x="338527" y="29457"/>
                  </a:cubicBezTo>
                  <a:cubicBezTo>
                    <a:pt x="338527" y="13808"/>
                    <a:pt x="325640" y="0"/>
                    <a:pt x="309070" y="0"/>
                  </a:cubicBezTo>
                  <a:lnTo>
                    <a:pt x="307229" y="0"/>
                  </a:lnTo>
                  <a:cubicBezTo>
                    <a:pt x="291580" y="0"/>
                    <a:pt x="277772" y="12887"/>
                    <a:pt x="277772" y="29457"/>
                  </a:cubicBezTo>
                  <a:cubicBezTo>
                    <a:pt x="277772" y="46027"/>
                    <a:pt x="291580" y="58914"/>
                    <a:pt x="307229" y="58914"/>
                  </a:cubicBezTo>
                  <a:lnTo>
                    <a:pt x="307229" y="58914"/>
                  </a:lnTo>
                  <a:close/>
                  <a:moveTo>
                    <a:pt x="168228" y="58914"/>
                  </a:moveTo>
                  <a:lnTo>
                    <a:pt x="170069" y="58914"/>
                  </a:lnTo>
                  <a:cubicBezTo>
                    <a:pt x="185718" y="58914"/>
                    <a:pt x="199526" y="46027"/>
                    <a:pt x="199526" y="29457"/>
                  </a:cubicBezTo>
                  <a:cubicBezTo>
                    <a:pt x="199526" y="13808"/>
                    <a:pt x="186639" y="0"/>
                    <a:pt x="170069" y="0"/>
                  </a:cubicBezTo>
                  <a:lnTo>
                    <a:pt x="168228" y="0"/>
                  </a:lnTo>
                  <a:cubicBezTo>
                    <a:pt x="152579" y="0"/>
                    <a:pt x="138771" y="12887"/>
                    <a:pt x="138771" y="29457"/>
                  </a:cubicBezTo>
                  <a:cubicBezTo>
                    <a:pt x="138771" y="46027"/>
                    <a:pt x="151659" y="58914"/>
                    <a:pt x="168228" y="58914"/>
                  </a:cubicBezTo>
                  <a:lnTo>
                    <a:pt x="168228" y="58914"/>
                  </a:lnTo>
                  <a:close/>
                  <a:moveTo>
                    <a:pt x="28306" y="58914"/>
                  </a:moveTo>
                  <a:lnTo>
                    <a:pt x="30148" y="58914"/>
                  </a:lnTo>
                  <a:cubicBezTo>
                    <a:pt x="68810" y="58914"/>
                    <a:pt x="68810" y="921"/>
                    <a:pt x="30148" y="921"/>
                  </a:cubicBezTo>
                  <a:lnTo>
                    <a:pt x="28306" y="921"/>
                  </a:lnTo>
                  <a:cubicBezTo>
                    <a:pt x="-9435" y="921"/>
                    <a:pt x="-9435" y="58914"/>
                    <a:pt x="28306" y="58914"/>
                  </a:cubicBezTo>
                  <a:lnTo>
                    <a:pt x="28306" y="58914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44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5840179" y="2807362"/>
              <a:ext cx="2139297" cy="1528069"/>
              <a:chOff x="11616663" y="4564021"/>
              <a:chExt cx="4278655" cy="3056182"/>
            </a:xfrm>
            <a:solidFill>
              <a:srgbClr val="73CA9B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03899B31-51C2-4C02-A5FC-BB71C6C7A447}"/>
                  </a:ext>
                </a:extLst>
              </p:cNvPr>
              <p:cNvSpPr/>
              <p:nvPr/>
            </p:nvSpPr>
            <p:spPr>
              <a:xfrm>
                <a:off x="11616663" y="4564021"/>
                <a:ext cx="4278655" cy="3056182"/>
              </a:xfrm>
              <a:custGeom>
                <a:avLst/>
                <a:gdLst>
                  <a:gd name="connsiteX0" fmla="*/ 329553 w 4278655"/>
                  <a:gd name="connsiteY0" fmla="*/ 2876678 h 3056182"/>
                  <a:gd name="connsiteX1" fmla="*/ 3568001 w 4278655"/>
                  <a:gd name="connsiteY1" fmla="*/ 2876678 h 3056182"/>
                  <a:gd name="connsiteX2" fmla="*/ 3718969 w 4278655"/>
                  <a:gd name="connsiteY2" fmla="*/ 2725710 h 3056182"/>
                  <a:gd name="connsiteX3" fmla="*/ 3718969 w 4278655"/>
                  <a:gd name="connsiteY3" fmla="*/ 1832789 h 3056182"/>
                  <a:gd name="connsiteX4" fmla="*/ 4023667 w 4278655"/>
                  <a:gd name="connsiteY4" fmla="*/ 1528091 h 3056182"/>
                  <a:gd name="connsiteX5" fmla="*/ 3718969 w 4278655"/>
                  <a:gd name="connsiteY5" fmla="*/ 1223394 h 3056182"/>
                  <a:gd name="connsiteX6" fmla="*/ 3718969 w 4278655"/>
                  <a:gd name="connsiteY6" fmla="*/ 330473 h 3056182"/>
                  <a:gd name="connsiteX7" fmla="*/ 3568001 w 4278655"/>
                  <a:gd name="connsiteY7" fmla="*/ 179505 h 3056182"/>
                  <a:gd name="connsiteX8" fmla="*/ 329553 w 4278655"/>
                  <a:gd name="connsiteY8" fmla="*/ 179505 h 3056182"/>
                  <a:gd name="connsiteX9" fmla="*/ 178584 w 4278655"/>
                  <a:gd name="connsiteY9" fmla="*/ 330473 h 3056182"/>
                  <a:gd name="connsiteX10" fmla="*/ 178584 w 4278655"/>
                  <a:gd name="connsiteY10" fmla="*/ 2725710 h 3056182"/>
                  <a:gd name="connsiteX11" fmla="*/ 329553 w 4278655"/>
                  <a:gd name="connsiteY11" fmla="*/ 2876678 h 3056182"/>
                  <a:gd name="connsiteX12" fmla="*/ 329553 w 4278655"/>
                  <a:gd name="connsiteY12" fmla="*/ 2876678 h 3056182"/>
                  <a:gd name="connsiteX13" fmla="*/ 3568921 w 4278655"/>
                  <a:gd name="connsiteY13" fmla="*/ 3056183 h 3056182"/>
                  <a:gd name="connsiteX14" fmla="*/ 330473 w 4278655"/>
                  <a:gd name="connsiteY14" fmla="*/ 3056183 h 3056182"/>
                  <a:gd name="connsiteX15" fmla="*/ 0 w 4278655"/>
                  <a:gd name="connsiteY15" fmla="*/ 2725710 h 3056182"/>
                  <a:gd name="connsiteX16" fmla="*/ 0 w 4278655"/>
                  <a:gd name="connsiteY16" fmla="*/ 330473 h 3056182"/>
                  <a:gd name="connsiteX17" fmla="*/ 330473 w 4278655"/>
                  <a:gd name="connsiteY17" fmla="*/ 0 h 3056182"/>
                  <a:gd name="connsiteX18" fmla="*/ 3568921 w 4278655"/>
                  <a:gd name="connsiteY18" fmla="*/ 0 h 3056182"/>
                  <a:gd name="connsiteX19" fmla="*/ 3899394 w 4278655"/>
                  <a:gd name="connsiteY19" fmla="*/ 330473 h 3056182"/>
                  <a:gd name="connsiteX20" fmla="*/ 3899394 w 4278655"/>
                  <a:gd name="connsiteY20" fmla="*/ 1148830 h 3056182"/>
                  <a:gd name="connsiteX21" fmla="*/ 4278656 w 4278655"/>
                  <a:gd name="connsiteY21" fmla="*/ 1528091 h 3056182"/>
                  <a:gd name="connsiteX22" fmla="*/ 3899394 w 4278655"/>
                  <a:gd name="connsiteY22" fmla="*/ 1907353 h 3056182"/>
                  <a:gd name="connsiteX23" fmla="*/ 3899394 w 4278655"/>
                  <a:gd name="connsiteY23" fmla="*/ 2725710 h 3056182"/>
                  <a:gd name="connsiteX24" fmla="*/ 3568921 w 4278655"/>
                  <a:gd name="connsiteY24" fmla="*/ 3056183 h 3056182"/>
                  <a:gd name="connsiteX25" fmla="*/ 3568921 w 4278655"/>
                  <a:gd name="connsiteY25" fmla="*/ 3056183 h 305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5" h="3056182">
                    <a:moveTo>
                      <a:pt x="329553" y="2876678"/>
                    </a:moveTo>
                    <a:lnTo>
                      <a:pt x="3568001" y="2876678"/>
                    </a:lnTo>
                    <a:cubicBezTo>
                      <a:pt x="3650849" y="2876678"/>
                      <a:pt x="3718969" y="2808559"/>
                      <a:pt x="3718969" y="2725710"/>
                    </a:cubicBezTo>
                    <a:lnTo>
                      <a:pt x="3718969" y="1832789"/>
                    </a:lnTo>
                    <a:lnTo>
                      <a:pt x="4023667" y="1528091"/>
                    </a:lnTo>
                    <a:lnTo>
                      <a:pt x="3718969" y="1223394"/>
                    </a:lnTo>
                    <a:lnTo>
                      <a:pt x="3718969" y="330473"/>
                    </a:lnTo>
                    <a:cubicBezTo>
                      <a:pt x="3718969" y="247625"/>
                      <a:pt x="3650849" y="179505"/>
                      <a:pt x="3568001" y="179505"/>
                    </a:cubicBezTo>
                    <a:lnTo>
                      <a:pt x="329553" y="179505"/>
                    </a:lnTo>
                    <a:cubicBezTo>
                      <a:pt x="246704" y="179505"/>
                      <a:pt x="178584" y="247625"/>
                      <a:pt x="178584" y="330473"/>
                    </a:cubicBezTo>
                    <a:lnTo>
                      <a:pt x="178584" y="2725710"/>
                    </a:lnTo>
                    <a:cubicBezTo>
                      <a:pt x="179505" y="2808559"/>
                      <a:pt x="247625" y="2876678"/>
                      <a:pt x="329553" y="2876678"/>
                    </a:cubicBezTo>
                    <a:lnTo>
                      <a:pt x="329553" y="2876678"/>
                    </a:lnTo>
                    <a:close/>
                    <a:moveTo>
                      <a:pt x="3568921" y="3056183"/>
                    </a:moveTo>
                    <a:lnTo>
                      <a:pt x="330473" y="3056183"/>
                    </a:lnTo>
                    <a:cubicBezTo>
                      <a:pt x="148206" y="3056183"/>
                      <a:pt x="0" y="2907976"/>
                      <a:pt x="0" y="2725710"/>
                    </a:cubicBezTo>
                    <a:lnTo>
                      <a:pt x="0" y="330473"/>
                    </a:lnTo>
                    <a:cubicBezTo>
                      <a:pt x="0" y="148207"/>
                      <a:pt x="148206" y="0"/>
                      <a:pt x="330473" y="0"/>
                    </a:cubicBezTo>
                    <a:lnTo>
                      <a:pt x="3568921" y="0"/>
                    </a:lnTo>
                    <a:cubicBezTo>
                      <a:pt x="3751188" y="0"/>
                      <a:pt x="3899394" y="148207"/>
                      <a:pt x="3899394" y="330473"/>
                    </a:cubicBezTo>
                    <a:lnTo>
                      <a:pt x="3899394" y="1148830"/>
                    </a:lnTo>
                    <a:lnTo>
                      <a:pt x="4278656" y="1528091"/>
                    </a:lnTo>
                    <a:lnTo>
                      <a:pt x="3899394" y="1907353"/>
                    </a:lnTo>
                    <a:lnTo>
                      <a:pt x="3899394" y="2725710"/>
                    </a:lnTo>
                    <a:cubicBezTo>
                      <a:pt x="3899394" y="2907976"/>
                      <a:pt x="3750268" y="3056183"/>
                      <a:pt x="3568921" y="3056183"/>
                    </a:cubicBezTo>
                    <a:lnTo>
                      <a:pt x="3568921" y="3056183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3571B39-AC50-487A-A660-8151E3D3585C}"/>
                  </a:ext>
                </a:extLst>
              </p:cNvPr>
              <p:cNvSpPr/>
              <p:nvPr/>
            </p:nvSpPr>
            <p:spPr>
              <a:xfrm>
                <a:off x="12829726" y="4732939"/>
                <a:ext cx="2772656" cy="2697173"/>
              </a:xfrm>
              <a:custGeom>
                <a:avLst/>
                <a:gdLst>
                  <a:gd name="connsiteX0" fmla="*/ 0 w 2772656"/>
                  <a:gd name="connsiteY0" fmla="*/ 0 h 2697173"/>
                  <a:gd name="connsiteX1" fmla="*/ 0 w 2772656"/>
                  <a:gd name="connsiteY1" fmla="*/ 2697173 h 2697173"/>
                  <a:gd name="connsiteX2" fmla="*/ 2316991 w 2772656"/>
                  <a:gd name="connsiteY2" fmla="*/ 2697173 h 2697173"/>
                  <a:gd name="connsiteX3" fmla="*/ 2467959 w 2772656"/>
                  <a:gd name="connsiteY3" fmla="*/ 2546206 h 2697173"/>
                  <a:gd name="connsiteX4" fmla="*/ 2467959 w 2772656"/>
                  <a:gd name="connsiteY4" fmla="*/ 1653285 h 2697173"/>
                  <a:gd name="connsiteX5" fmla="*/ 2772657 w 2772656"/>
                  <a:gd name="connsiteY5" fmla="*/ 1348587 h 2697173"/>
                  <a:gd name="connsiteX6" fmla="*/ 2467959 w 2772656"/>
                  <a:gd name="connsiteY6" fmla="*/ 1043889 h 2697173"/>
                  <a:gd name="connsiteX7" fmla="*/ 2467959 w 2772656"/>
                  <a:gd name="connsiteY7" fmla="*/ 150968 h 2697173"/>
                  <a:gd name="connsiteX8" fmla="*/ 2316991 w 2772656"/>
                  <a:gd name="connsiteY8" fmla="*/ 0 h 2697173"/>
                  <a:gd name="connsiteX9" fmla="*/ 0 w 2772656"/>
                  <a:gd name="connsiteY9" fmla="*/ 0 h 2697173"/>
                  <a:gd name="connsiteX10" fmla="*/ 0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0" y="0"/>
                    </a:moveTo>
                    <a:lnTo>
                      <a:pt x="0" y="2697173"/>
                    </a:lnTo>
                    <a:lnTo>
                      <a:pt x="2316991" y="2697173"/>
                    </a:lnTo>
                    <a:cubicBezTo>
                      <a:pt x="2399839" y="2697173"/>
                      <a:pt x="2467959" y="2629054"/>
                      <a:pt x="2467959" y="2546206"/>
                    </a:cubicBezTo>
                    <a:lnTo>
                      <a:pt x="2467959" y="1653285"/>
                    </a:lnTo>
                    <a:lnTo>
                      <a:pt x="2772657" y="1348587"/>
                    </a:lnTo>
                    <a:lnTo>
                      <a:pt x="2467959" y="1043889"/>
                    </a:lnTo>
                    <a:lnTo>
                      <a:pt x="2467959" y="150968"/>
                    </a:lnTo>
                    <a:cubicBezTo>
                      <a:pt x="2467959" y="68120"/>
                      <a:pt x="2399839" y="0"/>
                      <a:pt x="2316991" y="0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CA9B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FACA3F8-B379-4439-8D2A-989965FCF5B8}"/>
                </a:ext>
              </a:extLst>
            </p:cNvPr>
            <p:cNvSpPr/>
            <p:nvPr/>
          </p:nvSpPr>
          <p:spPr>
            <a:xfrm>
              <a:off x="6788779" y="3305366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4116038" y="3886676"/>
              <a:ext cx="2139296" cy="1528070"/>
              <a:chOff x="8168332" y="6722680"/>
              <a:chExt cx="4278654" cy="3056183"/>
            </a:xfrm>
            <a:solidFill>
              <a:srgbClr val="5C9EBC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E34E7706-6BE0-44A5-BE4A-7BAAFC7535C3}"/>
                  </a:ext>
                </a:extLst>
              </p:cNvPr>
              <p:cNvSpPr/>
              <p:nvPr/>
            </p:nvSpPr>
            <p:spPr>
              <a:xfrm>
                <a:off x="8168332" y="6722680"/>
                <a:ext cx="4278654" cy="3056183"/>
              </a:xfrm>
              <a:custGeom>
                <a:avLst/>
                <a:gdLst>
                  <a:gd name="connsiteX0" fmla="*/ 3948183 w 4278654"/>
                  <a:gd name="connsiteY0" fmla="*/ 3056183 h 3056183"/>
                  <a:gd name="connsiteX1" fmla="*/ 709734 w 4278654"/>
                  <a:gd name="connsiteY1" fmla="*/ 3056183 h 3056183"/>
                  <a:gd name="connsiteX2" fmla="*/ 379261 w 4278654"/>
                  <a:gd name="connsiteY2" fmla="*/ 2725710 h 3056183"/>
                  <a:gd name="connsiteX3" fmla="*/ 379261 w 4278654"/>
                  <a:gd name="connsiteY3" fmla="*/ 1907353 h 3056183"/>
                  <a:gd name="connsiteX4" fmla="*/ 0 w 4278654"/>
                  <a:gd name="connsiteY4" fmla="*/ 1528091 h 3056183"/>
                  <a:gd name="connsiteX5" fmla="*/ 379261 w 4278654"/>
                  <a:gd name="connsiteY5" fmla="*/ 1148830 h 3056183"/>
                  <a:gd name="connsiteX6" fmla="*/ 379261 w 4278654"/>
                  <a:gd name="connsiteY6" fmla="*/ 330473 h 3056183"/>
                  <a:gd name="connsiteX7" fmla="*/ 709734 w 4278654"/>
                  <a:gd name="connsiteY7" fmla="*/ 0 h 3056183"/>
                  <a:gd name="connsiteX8" fmla="*/ 3948183 w 4278654"/>
                  <a:gd name="connsiteY8" fmla="*/ 0 h 3056183"/>
                  <a:gd name="connsiteX9" fmla="*/ 4278655 w 4278654"/>
                  <a:gd name="connsiteY9" fmla="*/ 330473 h 3056183"/>
                  <a:gd name="connsiteX10" fmla="*/ 4278655 w 4278654"/>
                  <a:gd name="connsiteY10" fmla="*/ 2725710 h 3056183"/>
                  <a:gd name="connsiteX11" fmla="*/ 3948183 w 4278654"/>
                  <a:gd name="connsiteY11" fmla="*/ 3056183 h 3056183"/>
                  <a:gd name="connsiteX12" fmla="*/ 3948183 w 4278654"/>
                  <a:gd name="connsiteY12" fmla="*/ 3056183 h 3056183"/>
                  <a:gd name="connsiteX13" fmla="*/ 709734 w 4278654"/>
                  <a:gd name="connsiteY13" fmla="*/ 2875757 h 3056183"/>
                  <a:gd name="connsiteX14" fmla="*/ 3948183 w 4278654"/>
                  <a:gd name="connsiteY14" fmla="*/ 2875757 h 3056183"/>
                  <a:gd name="connsiteX15" fmla="*/ 4099150 w 4278654"/>
                  <a:gd name="connsiteY15" fmla="*/ 2724790 h 3056183"/>
                  <a:gd name="connsiteX16" fmla="*/ 4099150 w 4278654"/>
                  <a:gd name="connsiteY16" fmla="*/ 329552 h 3056183"/>
                  <a:gd name="connsiteX17" fmla="*/ 3948183 w 4278654"/>
                  <a:gd name="connsiteY17" fmla="*/ 178584 h 3056183"/>
                  <a:gd name="connsiteX18" fmla="*/ 709734 w 4278654"/>
                  <a:gd name="connsiteY18" fmla="*/ 178584 h 3056183"/>
                  <a:gd name="connsiteX19" fmla="*/ 558765 w 4278654"/>
                  <a:gd name="connsiteY19" fmla="*/ 329552 h 3056183"/>
                  <a:gd name="connsiteX20" fmla="*/ 558765 w 4278654"/>
                  <a:gd name="connsiteY20" fmla="*/ 1222473 h 3056183"/>
                  <a:gd name="connsiteX21" fmla="*/ 254068 w 4278654"/>
                  <a:gd name="connsiteY21" fmla="*/ 1527171 h 3056183"/>
                  <a:gd name="connsiteX22" fmla="*/ 558765 w 4278654"/>
                  <a:gd name="connsiteY22" fmla="*/ 1831869 h 3056183"/>
                  <a:gd name="connsiteX23" fmla="*/ 558765 w 4278654"/>
                  <a:gd name="connsiteY23" fmla="*/ 2724790 h 3056183"/>
                  <a:gd name="connsiteX24" fmla="*/ 709734 w 4278654"/>
                  <a:gd name="connsiteY24" fmla="*/ 2875757 h 3056183"/>
                  <a:gd name="connsiteX25" fmla="*/ 709734 w 4278654"/>
                  <a:gd name="connsiteY25" fmla="*/ 2875757 h 305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278654" h="3056183">
                    <a:moveTo>
                      <a:pt x="3948183" y="3056183"/>
                    </a:moveTo>
                    <a:lnTo>
                      <a:pt x="709734" y="3056183"/>
                    </a:lnTo>
                    <a:cubicBezTo>
                      <a:pt x="527468" y="3056183"/>
                      <a:pt x="379261" y="2907976"/>
                      <a:pt x="379261" y="2725710"/>
                    </a:cubicBezTo>
                    <a:lnTo>
                      <a:pt x="379261" y="1907353"/>
                    </a:lnTo>
                    <a:lnTo>
                      <a:pt x="0" y="1528091"/>
                    </a:lnTo>
                    <a:lnTo>
                      <a:pt x="379261" y="1148830"/>
                    </a:lnTo>
                    <a:lnTo>
                      <a:pt x="379261" y="330473"/>
                    </a:lnTo>
                    <a:cubicBezTo>
                      <a:pt x="379261" y="148207"/>
                      <a:pt x="528388" y="0"/>
                      <a:pt x="709734" y="0"/>
                    </a:cubicBezTo>
                    <a:lnTo>
                      <a:pt x="3948183" y="0"/>
                    </a:lnTo>
                    <a:cubicBezTo>
                      <a:pt x="4130449" y="0"/>
                      <a:pt x="4278655" y="148207"/>
                      <a:pt x="4278655" y="330473"/>
                    </a:cubicBezTo>
                    <a:lnTo>
                      <a:pt x="4278655" y="2725710"/>
                    </a:lnTo>
                    <a:cubicBezTo>
                      <a:pt x="4278655" y="2907976"/>
                      <a:pt x="4130449" y="3056183"/>
                      <a:pt x="3948183" y="3056183"/>
                    </a:cubicBezTo>
                    <a:lnTo>
                      <a:pt x="3948183" y="3056183"/>
                    </a:lnTo>
                    <a:close/>
                    <a:moveTo>
                      <a:pt x="709734" y="2875757"/>
                    </a:moveTo>
                    <a:lnTo>
                      <a:pt x="3948183" y="2875757"/>
                    </a:lnTo>
                    <a:cubicBezTo>
                      <a:pt x="4031031" y="2875757"/>
                      <a:pt x="4099150" y="2807638"/>
                      <a:pt x="4099150" y="2724790"/>
                    </a:cubicBezTo>
                    <a:lnTo>
                      <a:pt x="4099150" y="329552"/>
                    </a:lnTo>
                    <a:cubicBezTo>
                      <a:pt x="4099150" y="246704"/>
                      <a:pt x="4031031" y="178584"/>
                      <a:pt x="3948183" y="178584"/>
                    </a:cubicBezTo>
                    <a:lnTo>
                      <a:pt x="709734" y="178584"/>
                    </a:lnTo>
                    <a:cubicBezTo>
                      <a:pt x="626885" y="178584"/>
                      <a:pt x="558765" y="246704"/>
                      <a:pt x="558765" y="329552"/>
                    </a:cubicBezTo>
                    <a:lnTo>
                      <a:pt x="558765" y="1222473"/>
                    </a:lnTo>
                    <a:lnTo>
                      <a:pt x="254068" y="1527171"/>
                    </a:lnTo>
                    <a:lnTo>
                      <a:pt x="558765" y="1831869"/>
                    </a:lnTo>
                    <a:lnTo>
                      <a:pt x="558765" y="2724790"/>
                    </a:lnTo>
                    <a:cubicBezTo>
                      <a:pt x="559686" y="2808559"/>
                      <a:pt x="626885" y="2875757"/>
                      <a:pt x="709734" y="2875757"/>
                    </a:cubicBezTo>
                    <a:lnTo>
                      <a:pt x="709734" y="2875757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4B57CD7-2858-4F89-AB33-F7F99FD62CC7}"/>
                  </a:ext>
                </a:extLst>
              </p:cNvPr>
              <p:cNvSpPr/>
              <p:nvPr/>
            </p:nvSpPr>
            <p:spPr>
              <a:xfrm>
                <a:off x="8479373" y="6902185"/>
                <a:ext cx="2772656" cy="2697174"/>
              </a:xfrm>
              <a:custGeom>
                <a:avLst/>
                <a:gdLst>
                  <a:gd name="connsiteX0" fmla="*/ 2772657 w 2772656"/>
                  <a:gd name="connsiteY0" fmla="*/ 0 h 2697173"/>
                  <a:gd name="connsiteX1" fmla="*/ 2772657 w 2772656"/>
                  <a:gd name="connsiteY1" fmla="*/ 2697174 h 2697173"/>
                  <a:gd name="connsiteX2" fmla="*/ 455666 w 2772656"/>
                  <a:gd name="connsiteY2" fmla="*/ 2697174 h 2697173"/>
                  <a:gd name="connsiteX3" fmla="*/ 304698 w 2772656"/>
                  <a:gd name="connsiteY3" fmla="*/ 2546206 h 2697173"/>
                  <a:gd name="connsiteX4" fmla="*/ 304698 w 2772656"/>
                  <a:gd name="connsiteY4" fmla="*/ 1653285 h 2697173"/>
                  <a:gd name="connsiteX5" fmla="*/ 0 w 2772656"/>
                  <a:gd name="connsiteY5" fmla="*/ 1348587 h 2697173"/>
                  <a:gd name="connsiteX6" fmla="*/ 304698 w 2772656"/>
                  <a:gd name="connsiteY6" fmla="*/ 1043889 h 2697173"/>
                  <a:gd name="connsiteX7" fmla="*/ 304698 w 2772656"/>
                  <a:gd name="connsiteY7" fmla="*/ 150968 h 2697173"/>
                  <a:gd name="connsiteX8" fmla="*/ 455666 w 2772656"/>
                  <a:gd name="connsiteY8" fmla="*/ 0 h 2697173"/>
                  <a:gd name="connsiteX9" fmla="*/ 2772657 w 2772656"/>
                  <a:gd name="connsiteY9" fmla="*/ 0 h 2697173"/>
                  <a:gd name="connsiteX10" fmla="*/ 2772657 w 2772656"/>
                  <a:gd name="connsiteY10" fmla="*/ 0 h 269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72656" h="2697173">
                    <a:moveTo>
                      <a:pt x="2772657" y="0"/>
                    </a:moveTo>
                    <a:lnTo>
                      <a:pt x="2772657" y="2697174"/>
                    </a:lnTo>
                    <a:lnTo>
                      <a:pt x="455666" y="2697174"/>
                    </a:lnTo>
                    <a:cubicBezTo>
                      <a:pt x="372817" y="2697174"/>
                      <a:pt x="304698" y="2629054"/>
                      <a:pt x="304698" y="2546206"/>
                    </a:cubicBezTo>
                    <a:lnTo>
                      <a:pt x="304698" y="1653285"/>
                    </a:lnTo>
                    <a:lnTo>
                      <a:pt x="0" y="1348587"/>
                    </a:lnTo>
                    <a:lnTo>
                      <a:pt x="304698" y="1043889"/>
                    </a:lnTo>
                    <a:lnTo>
                      <a:pt x="304698" y="150968"/>
                    </a:lnTo>
                    <a:cubicBezTo>
                      <a:pt x="304698" y="68120"/>
                      <a:pt x="372817" y="0"/>
                      <a:pt x="455666" y="0"/>
                    </a:cubicBezTo>
                    <a:lnTo>
                      <a:pt x="2772657" y="0"/>
                    </a:lnTo>
                    <a:lnTo>
                      <a:pt x="2772657" y="0"/>
                    </a:lnTo>
                    <a:close/>
                  </a:path>
                </a:pathLst>
              </a:custGeom>
              <a:solidFill>
                <a:srgbClr val="5C9EBC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 dirty="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FD2ABA7-0983-4C98-8037-A18E281A49F2}"/>
                </a:ext>
              </a:extLst>
            </p:cNvPr>
            <p:cNvSpPr/>
            <p:nvPr/>
          </p:nvSpPr>
          <p:spPr>
            <a:xfrm>
              <a:off x="4647756" y="4384680"/>
              <a:ext cx="657138" cy="29457"/>
            </a:xfrm>
            <a:custGeom>
              <a:avLst/>
              <a:gdLst>
                <a:gd name="connsiteX0" fmla="*/ 1282999 w 1314295"/>
                <a:gd name="connsiteY0" fmla="*/ 58915 h 58914"/>
                <a:gd name="connsiteX1" fmla="*/ 1284839 w 1314295"/>
                <a:gd name="connsiteY1" fmla="*/ 58915 h 58914"/>
                <a:gd name="connsiteX2" fmla="*/ 1314296 w 1314295"/>
                <a:gd name="connsiteY2" fmla="*/ 29457 h 58914"/>
                <a:gd name="connsiteX3" fmla="*/ 1284839 w 1314295"/>
                <a:gd name="connsiteY3" fmla="*/ 0 h 58914"/>
                <a:gd name="connsiteX4" fmla="*/ 1282999 w 1314295"/>
                <a:gd name="connsiteY4" fmla="*/ 0 h 58914"/>
                <a:gd name="connsiteX5" fmla="*/ 1253541 w 1314295"/>
                <a:gd name="connsiteY5" fmla="*/ 29457 h 58914"/>
                <a:gd name="connsiteX6" fmla="*/ 1282999 w 1314295"/>
                <a:gd name="connsiteY6" fmla="*/ 58915 h 58914"/>
                <a:gd name="connsiteX7" fmla="*/ 1282999 w 1314295"/>
                <a:gd name="connsiteY7" fmla="*/ 58915 h 58914"/>
                <a:gd name="connsiteX8" fmla="*/ 1143997 w 1314295"/>
                <a:gd name="connsiteY8" fmla="*/ 58915 h 58914"/>
                <a:gd name="connsiteX9" fmla="*/ 1145838 w 1314295"/>
                <a:gd name="connsiteY9" fmla="*/ 58915 h 58914"/>
                <a:gd name="connsiteX10" fmla="*/ 1175295 w 1314295"/>
                <a:gd name="connsiteY10" fmla="*/ 29457 h 58914"/>
                <a:gd name="connsiteX11" fmla="*/ 1145838 w 1314295"/>
                <a:gd name="connsiteY11" fmla="*/ 0 h 58914"/>
                <a:gd name="connsiteX12" fmla="*/ 1143997 w 1314295"/>
                <a:gd name="connsiteY12" fmla="*/ 0 h 58914"/>
                <a:gd name="connsiteX13" fmla="*/ 1114540 w 1314295"/>
                <a:gd name="connsiteY13" fmla="*/ 29457 h 58914"/>
                <a:gd name="connsiteX14" fmla="*/ 1143997 w 1314295"/>
                <a:gd name="connsiteY14" fmla="*/ 58915 h 58914"/>
                <a:gd name="connsiteX15" fmla="*/ 1143997 w 1314295"/>
                <a:gd name="connsiteY15" fmla="*/ 58915 h 58914"/>
                <a:gd name="connsiteX16" fmla="*/ 1004075 w 1314295"/>
                <a:gd name="connsiteY16" fmla="*/ 58915 h 58914"/>
                <a:gd name="connsiteX17" fmla="*/ 1005916 w 1314295"/>
                <a:gd name="connsiteY17" fmla="*/ 58915 h 58914"/>
                <a:gd name="connsiteX18" fmla="*/ 1035374 w 1314295"/>
                <a:gd name="connsiteY18" fmla="*/ 29457 h 58914"/>
                <a:gd name="connsiteX19" fmla="*/ 1005916 w 1314295"/>
                <a:gd name="connsiteY19" fmla="*/ 0 h 58914"/>
                <a:gd name="connsiteX20" fmla="*/ 1004075 w 1314295"/>
                <a:gd name="connsiteY20" fmla="*/ 0 h 58914"/>
                <a:gd name="connsiteX21" fmla="*/ 974619 w 1314295"/>
                <a:gd name="connsiteY21" fmla="*/ 29457 h 58914"/>
                <a:gd name="connsiteX22" fmla="*/ 1004075 w 1314295"/>
                <a:gd name="connsiteY22" fmla="*/ 58915 h 58914"/>
                <a:gd name="connsiteX23" fmla="*/ 1004075 w 1314295"/>
                <a:gd name="connsiteY23" fmla="*/ 58915 h 58914"/>
                <a:gd name="connsiteX24" fmla="*/ 865075 w 1314295"/>
                <a:gd name="connsiteY24" fmla="*/ 58915 h 58914"/>
                <a:gd name="connsiteX25" fmla="*/ 866915 w 1314295"/>
                <a:gd name="connsiteY25" fmla="*/ 58915 h 58914"/>
                <a:gd name="connsiteX26" fmla="*/ 896373 w 1314295"/>
                <a:gd name="connsiteY26" fmla="*/ 29457 h 58914"/>
                <a:gd name="connsiteX27" fmla="*/ 866915 w 1314295"/>
                <a:gd name="connsiteY27" fmla="*/ 0 h 58914"/>
                <a:gd name="connsiteX28" fmla="*/ 865075 w 1314295"/>
                <a:gd name="connsiteY28" fmla="*/ 0 h 58914"/>
                <a:gd name="connsiteX29" fmla="*/ 835617 w 1314295"/>
                <a:gd name="connsiteY29" fmla="*/ 29457 h 58914"/>
                <a:gd name="connsiteX30" fmla="*/ 865075 w 1314295"/>
                <a:gd name="connsiteY30" fmla="*/ 58915 h 58914"/>
                <a:gd name="connsiteX31" fmla="*/ 865075 w 1314295"/>
                <a:gd name="connsiteY31" fmla="*/ 58915 h 58914"/>
                <a:gd name="connsiteX32" fmla="*/ 725152 w 1314295"/>
                <a:gd name="connsiteY32" fmla="*/ 58915 h 58914"/>
                <a:gd name="connsiteX33" fmla="*/ 726994 w 1314295"/>
                <a:gd name="connsiteY33" fmla="*/ 58915 h 58914"/>
                <a:gd name="connsiteX34" fmla="*/ 756451 w 1314295"/>
                <a:gd name="connsiteY34" fmla="*/ 29457 h 58914"/>
                <a:gd name="connsiteX35" fmla="*/ 726994 w 1314295"/>
                <a:gd name="connsiteY35" fmla="*/ 0 h 58914"/>
                <a:gd name="connsiteX36" fmla="*/ 725152 w 1314295"/>
                <a:gd name="connsiteY36" fmla="*/ 0 h 58914"/>
                <a:gd name="connsiteX37" fmla="*/ 695696 w 1314295"/>
                <a:gd name="connsiteY37" fmla="*/ 29457 h 58914"/>
                <a:gd name="connsiteX38" fmla="*/ 725152 w 1314295"/>
                <a:gd name="connsiteY38" fmla="*/ 58915 h 58914"/>
                <a:gd name="connsiteX39" fmla="*/ 725152 w 1314295"/>
                <a:gd name="connsiteY39" fmla="*/ 58915 h 58914"/>
                <a:gd name="connsiteX40" fmla="*/ 586152 w 1314295"/>
                <a:gd name="connsiteY40" fmla="*/ 58915 h 58914"/>
                <a:gd name="connsiteX41" fmla="*/ 587993 w 1314295"/>
                <a:gd name="connsiteY41" fmla="*/ 58915 h 58914"/>
                <a:gd name="connsiteX42" fmla="*/ 617450 w 1314295"/>
                <a:gd name="connsiteY42" fmla="*/ 29457 h 58914"/>
                <a:gd name="connsiteX43" fmla="*/ 587993 w 1314295"/>
                <a:gd name="connsiteY43" fmla="*/ 0 h 58914"/>
                <a:gd name="connsiteX44" fmla="*/ 586152 w 1314295"/>
                <a:gd name="connsiteY44" fmla="*/ 0 h 58914"/>
                <a:gd name="connsiteX45" fmla="*/ 556695 w 1314295"/>
                <a:gd name="connsiteY45" fmla="*/ 29457 h 58914"/>
                <a:gd name="connsiteX46" fmla="*/ 586152 w 1314295"/>
                <a:gd name="connsiteY46" fmla="*/ 58915 h 58914"/>
                <a:gd name="connsiteX47" fmla="*/ 586152 w 1314295"/>
                <a:gd name="connsiteY47" fmla="*/ 58915 h 58914"/>
                <a:gd name="connsiteX48" fmla="*/ 447151 w 1314295"/>
                <a:gd name="connsiteY48" fmla="*/ 58915 h 58914"/>
                <a:gd name="connsiteX49" fmla="*/ 448991 w 1314295"/>
                <a:gd name="connsiteY49" fmla="*/ 58915 h 58914"/>
                <a:gd name="connsiteX50" fmla="*/ 478449 w 1314295"/>
                <a:gd name="connsiteY50" fmla="*/ 29457 h 58914"/>
                <a:gd name="connsiteX51" fmla="*/ 448991 w 1314295"/>
                <a:gd name="connsiteY51" fmla="*/ 0 h 58914"/>
                <a:gd name="connsiteX52" fmla="*/ 447151 w 1314295"/>
                <a:gd name="connsiteY52" fmla="*/ 0 h 58914"/>
                <a:gd name="connsiteX53" fmla="*/ 417694 w 1314295"/>
                <a:gd name="connsiteY53" fmla="*/ 29457 h 58914"/>
                <a:gd name="connsiteX54" fmla="*/ 447151 w 1314295"/>
                <a:gd name="connsiteY54" fmla="*/ 58915 h 58914"/>
                <a:gd name="connsiteX55" fmla="*/ 447151 w 1314295"/>
                <a:gd name="connsiteY55" fmla="*/ 58915 h 58914"/>
                <a:gd name="connsiteX56" fmla="*/ 307229 w 1314295"/>
                <a:gd name="connsiteY56" fmla="*/ 58915 h 58914"/>
                <a:gd name="connsiteX57" fmla="*/ 309070 w 1314295"/>
                <a:gd name="connsiteY57" fmla="*/ 58915 h 58914"/>
                <a:gd name="connsiteX58" fmla="*/ 338527 w 1314295"/>
                <a:gd name="connsiteY58" fmla="*/ 29457 h 58914"/>
                <a:gd name="connsiteX59" fmla="*/ 309070 w 1314295"/>
                <a:gd name="connsiteY59" fmla="*/ 0 h 58914"/>
                <a:gd name="connsiteX60" fmla="*/ 307229 w 1314295"/>
                <a:gd name="connsiteY60" fmla="*/ 0 h 58914"/>
                <a:gd name="connsiteX61" fmla="*/ 277772 w 1314295"/>
                <a:gd name="connsiteY61" fmla="*/ 29457 h 58914"/>
                <a:gd name="connsiteX62" fmla="*/ 307229 w 1314295"/>
                <a:gd name="connsiteY62" fmla="*/ 58915 h 58914"/>
                <a:gd name="connsiteX63" fmla="*/ 307229 w 1314295"/>
                <a:gd name="connsiteY63" fmla="*/ 58915 h 58914"/>
                <a:gd name="connsiteX64" fmla="*/ 168228 w 1314295"/>
                <a:gd name="connsiteY64" fmla="*/ 58915 h 58914"/>
                <a:gd name="connsiteX65" fmla="*/ 170069 w 1314295"/>
                <a:gd name="connsiteY65" fmla="*/ 58915 h 58914"/>
                <a:gd name="connsiteX66" fmla="*/ 199526 w 1314295"/>
                <a:gd name="connsiteY66" fmla="*/ 29457 h 58914"/>
                <a:gd name="connsiteX67" fmla="*/ 170069 w 1314295"/>
                <a:gd name="connsiteY67" fmla="*/ 0 h 58914"/>
                <a:gd name="connsiteX68" fmla="*/ 168228 w 1314295"/>
                <a:gd name="connsiteY68" fmla="*/ 0 h 58914"/>
                <a:gd name="connsiteX69" fmla="*/ 138771 w 1314295"/>
                <a:gd name="connsiteY69" fmla="*/ 29457 h 58914"/>
                <a:gd name="connsiteX70" fmla="*/ 168228 w 1314295"/>
                <a:gd name="connsiteY70" fmla="*/ 58915 h 58914"/>
                <a:gd name="connsiteX71" fmla="*/ 168228 w 1314295"/>
                <a:gd name="connsiteY71" fmla="*/ 58915 h 58914"/>
                <a:gd name="connsiteX72" fmla="*/ 28306 w 1314295"/>
                <a:gd name="connsiteY72" fmla="*/ 58915 h 58914"/>
                <a:gd name="connsiteX73" fmla="*/ 30148 w 1314295"/>
                <a:gd name="connsiteY73" fmla="*/ 58915 h 58914"/>
                <a:gd name="connsiteX74" fmla="*/ 30148 w 1314295"/>
                <a:gd name="connsiteY74" fmla="*/ 920 h 58914"/>
                <a:gd name="connsiteX75" fmla="*/ 28306 w 1314295"/>
                <a:gd name="connsiteY75" fmla="*/ 920 h 58914"/>
                <a:gd name="connsiteX76" fmla="*/ 28306 w 1314295"/>
                <a:gd name="connsiteY76" fmla="*/ 58915 h 58914"/>
                <a:gd name="connsiteX77" fmla="*/ 28306 w 1314295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295" h="58914">
                  <a:moveTo>
                    <a:pt x="1282999" y="58915"/>
                  </a:moveTo>
                  <a:lnTo>
                    <a:pt x="1284839" y="58915"/>
                  </a:lnTo>
                  <a:cubicBezTo>
                    <a:pt x="1300488" y="58915"/>
                    <a:pt x="1314296" y="46027"/>
                    <a:pt x="1314296" y="29457"/>
                  </a:cubicBezTo>
                  <a:cubicBezTo>
                    <a:pt x="1314296" y="12888"/>
                    <a:pt x="1301409" y="0"/>
                    <a:pt x="1284839" y="0"/>
                  </a:cubicBezTo>
                  <a:lnTo>
                    <a:pt x="1282999" y="0"/>
                  </a:lnTo>
                  <a:cubicBezTo>
                    <a:pt x="1267349" y="0"/>
                    <a:pt x="1253541" y="12888"/>
                    <a:pt x="1253541" y="29457"/>
                  </a:cubicBezTo>
                  <a:cubicBezTo>
                    <a:pt x="1253541" y="45107"/>
                    <a:pt x="1266429" y="58915"/>
                    <a:pt x="1282999" y="58915"/>
                  </a:cubicBezTo>
                  <a:lnTo>
                    <a:pt x="1282999" y="58915"/>
                  </a:lnTo>
                  <a:close/>
                  <a:moveTo>
                    <a:pt x="1143997" y="58915"/>
                  </a:moveTo>
                  <a:lnTo>
                    <a:pt x="1145838" y="58915"/>
                  </a:lnTo>
                  <a:cubicBezTo>
                    <a:pt x="1161487" y="58915"/>
                    <a:pt x="1175295" y="46027"/>
                    <a:pt x="1175295" y="29457"/>
                  </a:cubicBezTo>
                  <a:cubicBezTo>
                    <a:pt x="1175295" y="12888"/>
                    <a:pt x="1162407" y="0"/>
                    <a:pt x="1145838" y="0"/>
                  </a:cubicBezTo>
                  <a:lnTo>
                    <a:pt x="1143997" y="0"/>
                  </a:lnTo>
                  <a:cubicBezTo>
                    <a:pt x="1127428" y="0"/>
                    <a:pt x="1114540" y="12888"/>
                    <a:pt x="1114540" y="29457"/>
                  </a:cubicBezTo>
                  <a:cubicBezTo>
                    <a:pt x="1114540" y="45107"/>
                    <a:pt x="1127428" y="58915"/>
                    <a:pt x="1143997" y="58915"/>
                  </a:cubicBezTo>
                  <a:lnTo>
                    <a:pt x="1143997" y="58915"/>
                  </a:lnTo>
                  <a:close/>
                  <a:moveTo>
                    <a:pt x="1004075" y="58915"/>
                  </a:moveTo>
                  <a:lnTo>
                    <a:pt x="1005916" y="58915"/>
                  </a:lnTo>
                  <a:cubicBezTo>
                    <a:pt x="1022486" y="58915"/>
                    <a:pt x="1035374" y="46027"/>
                    <a:pt x="1035374" y="29457"/>
                  </a:cubicBezTo>
                  <a:cubicBezTo>
                    <a:pt x="1035374" y="12888"/>
                    <a:pt x="1022486" y="0"/>
                    <a:pt x="1005916" y="0"/>
                  </a:cubicBezTo>
                  <a:lnTo>
                    <a:pt x="1004075" y="0"/>
                  </a:lnTo>
                  <a:cubicBezTo>
                    <a:pt x="988427" y="0"/>
                    <a:pt x="974619" y="12888"/>
                    <a:pt x="974619" y="29457"/>
                  </a:cubicBezTo>
                  <a:cubicBezTo>
                    <a:pt x="975539" y="45107"/>
                    <a:pt x="988427" y="58915"/>
                    <a:pt x="1004075" y="58915"/>
                  </a:cubicBezTo>
                  <a:lnTo>
                    <a:pt x="1004075" y="58915"/>
                  </a:lnTo>
                  <a:close/>
                  <a:moveTo>
                    <a:pt x="865075" y="58915"/>
                  </a:moveTo>
                  <a:lnTo>
                    <a:pt x="866915" y="58915"/>
                  </a:lnTo>
                  <a:cubicBezTo>
                    <a:pt x="882565" y="58915"/>
                    <a:pt x="896373" y="46027"/>
                    <a:pt x="896373" y="29457"/>
                  </a:cubicBezTo>
                  <a:cubicBezTo>
                    <a:pt x="896373" y="12888"/>
                    <a:pt x="883485" y="0"/>
                    <a:pt x="866915" y="0"/>
                  </a:cubicBezTo>
                  <a:lnTo>
                    <a:pt x="865075" y="0"/>
                  </a:lnTo>
                  <a:cubicBezTo>
                    <a:pt x="849425" y="0"/>
                    <a:pt x="835617" y="12888"/>
                    <a:pt x="835617" y="29457"/>
                  </a:cubicBezTo>
                  <a:cubicBezTo>
                    <a:pt x="835617" y="45107"/>
                    <a:pt x="848505" y="58915"/>
                    <a:pt x="865075" y="58915"/>
                  </a:cubicBezTo>
                  <a:lnTo>
                    <a:pt x="865075" y="58915"/>
                  </a:lnTo>
                  <a:close/>
                  <a:moveTo>
                    <a:pt x="725152" y="58915"/>
                  </a:moveTo>
                  <a:lnTo>
                    <a:pt x="726994" y="58915"/>
                  </a:lnTo>
                  <a:cubicBezTo>
                    <a:pt x="742643" y="58915"/>
                    <a:pt x="756451" y="46027"/>
                    <a:pt x="756451" y="29457"/>
                  </a:cubicBezTo>
                  <a:cubicBezTo>
                    <a:pt x="756451" y="12888"/>
                    <a:pt x="743563" y="0"/>
                    <a:pt x="726994" y="0"/>
                  </a:cubicBezTo>
                  <a:lnTo>
                    <a:pt x="725152" y="0"/>
                  </a:lnTo>
                  <a:cubicBezTo>
                    <a:pt x="709504" y="0"/>
                    <a:pt x="695696" y="12888"/>
                    <a:pt x="695696" y="29457"/>
                  </a:cubicBezTo>
                  <a:cubicBezTo>
                    <a:pt x="696616" y="45107"/>
                    <a:pt x="709504" y="58915"/>
                    <a:pt x="725152" y="58915"/>
                  </a:cubicBezTo>
                  <a:lnTo>
                    <a:pt x="725152" y="58915"/>
                  </a:lnTo>
                  <a:close/>
                  <a:moveTo>
                    <a:pt x="586152" y="58915"/>
                  </a:moveTo>
                  <a:lnTo>
                    <a:pt x="587993" y="58915"/>
                  </a:lnTo>
                  <a:cubicBezTo>
                    <a:pt x="603642" y="58915"/>
                    <a:pt x="617450" y="46027"/>
                    <a:pt x="617450" y="29457"/>
                  </a:cubicBezTo>
                  <a:cubicBezTo>
                    <a:pt x="617450" y="12888"/>
                    <a:pt x="604562" y="0"/>
                    <a:pt x="587993" y="0"/>
                  </a:cubicBezTo>
                  <a:lnTo>
                    <a:pt x="586152" y="0"/>
                  </a:lnTo>
                  <a:cubicBezTo>
                    <a:pt x="570503" y="0"/>
                    <a:pt x="556695" y="12888"/>
                    <a:pt x="556695" y="29457"/>
                  </a:cubicBezTo>
                  <a:cubicBezTo>
                    <a:pt x="556695" y="45107"/>
                    <a:pt x="569583" y="58915"/>
                    <a:pt x="586152" y="58915"/>
                  </a:cubicBezTo>
                  <a:lnTo>
                    <a:pt x="586152" y="58915"/>
                  </a:lnTo>
                  <a:close/>
                  <a:moveTo>
                    <a:pt x="447151" y="58915"/>
                  </a:moveTo>
                  <a:lnTo>
                    <a:pt x="448991" y="58915"/>
                  </a:lnTo>
                  <a:cubicBezTo>
                    <a:pt x="465561" y="58915"/>
                    <a:pt x="478449" y="46027"/>
                    <a:pt x="478449" y="29457"/>
                  </a:cubicBezTo>
                  <a:cubicBezTo>
                    <a:pt x="478449" y="12888"/>
                    <a:pt x="465561" y="0"/>
                    <a:pt x="448991" y="0"/>
                  </a:cubicBezTo>
                  <a:lnTo>
                    <a:pt x="447151" y="0"/>
                  </a:lnTo>
                  <a:cubicBezTo>
                    <a:pt x="431502" y="0"/>
                    <a:pt x="417694" y="12888"/>
                    <a:pt x="417694" y="29457"/>
                  </a:cubicBezTo>
                  <a:cubicBezTo>
                    <a:pt x="417694" y="45107"/>
                    <a:pt x="430581" y="58915"/>
                    <a:pt x="447151" y="58915"/>
                  </a:cubicBezTo>
                  <a:lnTo>
                    <a:pt x="447151" y="58915"/>
                  </a:lnTo>
                  <a:close/>
                  <a:moveTo>
                    <a:pt x="307229" y="58915"/>
                  </a:moveTo>
                  <a:lnTo>
                    <a:pt x="309070" y="58915"/>
                  </a:lnTo>
                  <a:cubicBezTo>
                    <a:pt x="324719" y="58915"/>
                    <a:pt x="338527" y="46027"/>
                    <a:pt x="338527" y="29457"/>
                  </a:cubicBezTo>
                  <a:cubicBezTo>
                    <a:pt x="338527" y="12888"/>
                    <a:pt x="325640" y="0"/>
                    <a:pt x="309070" y="0"/>
                  </a:cubicBezTo>
                  <a:lnTo>
                    <a:pt x="307229" y="0"/>
                  </a:lnTo>
                  <a:cubicBezTo>
                    <a:pt x="291580" y="0"/>
                    <a:pt x="277772" y="12888"/>
                    <a:pt x="277772" y="29457"/>
                  </a:cubicBezTo>
                  <a:cubicBezTo>
                    <a:pt x="277772" y="45107"/>
                    <a:pt x="291580" y="58915"/>
                    <a:pt x="307229" y="58915"/>
                  </a:cubicBezTo>
                  <a:lnTo>
                    <a:pt x="307229" y="58915"/>
                  </a:lnTo>
                  <a:close/>
                  <a:moveTo>
                    <a:pt x="168228" y="58915"/>
                  </a:moveTo>
                  <a:lnTo>
                    <a:pt x="170069" y="58915"/>
                  </a:lnTo>
                  <a:cubicBezTo>
                    <a:pt x="185718" y="58915"/>
                    <a:pt x="199526" y="46027"/>
                    <a:pt x="199526" y="29457"/>
                  </a:cubicBezTo>
                  <a:cubicBezTo>
                    <a:pt x="199526" y="12888"/>
                    <a:pt x="186639" y="0"/>
                    <a:pt x="170069" y="0"/>
                  </a:cubicBezTo>
                  <a:lnTo>
                    <a:pt x="168228" y="0"/>
                  </a:lnTo>
                  <a:cubicBezTo>
                    <a:pt x="152579" y="0"/>
                    <a:pt x="138771" y="12888"/>
                    <a:pt x="138771" y="29457"/>
                  </a:cubicBezTo>
                  <a:cubicBezTo>
                    <a:pt x="138771" y="45107"/>
                    <a:pt x="151659" y="58915"/>
                    <a:pt x="168228" y="58915"/>
                  </a:cubicBezTo>
                  <a:lnTo>
                    <a:pt x="168228" y="58915"/>
                  </a:lnTo>
                  <a:close/>
                  <a:moveTo>
                    <a:pt x="28306" y="58915"/>
                  </a:moveTo>
                  <a:lnTo>
                    <a:pt x="30148" y="58915"/>
                  </a:lnTo>
                  <a:cubicBezTo>
                    <a:pt x="68810" y="58915"/>
                    <a:pt x="68810" y="920"/>
                    <a:pt x="30148" y="920"/>
                  </a:cubicBezTo>
                  <a:lnTo>
                    <a:pt x="28306" y="920"/>
                  </a:lnTo>
                  <a:cubicBezTo>
                    <a:pt x="-9435" y="0"/>
                    <a:pt x="-9435" y="58915"/>
                    <a:pt x="28306" y="58915"/>
                  </a:cubicBezTo>
                  <a:lnTo>
                    <a:pt x="28306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C6398D6-8FF1-47A9-9FE5-39000598695A}"/>
                </a:ext>
              </a:extLst>
            </p:cNvPr>
            <p:cNvSpPr/>
            <p:nvPr/>
          </p:nvSpPr>
          <p:spPr>
            <a:xfrm>
              <a:off x="5840179" y="4982099"/>
              <a:ext cx="2139297" cy="1528070"/>
            </a:xfrm>
            <a:custGeom>
              <a:avLst/>
              <a:gdLst>
                <a:gd name="connsiteX0" fmla="*/ 329553 w 4278655"/>
                <a:gd name="connsiteY0" fmla="*/ 2876679 h 3056183"/>
                <a:gd name="connsiteX1" fmla="*/ 3568001 w 4278655"/>
                <a:gd name="connsiteY1" fmla="*/ 2876679 h 3056183"/>
                <a:gd name="connsiteX2" fmla="*/ 3718969 w 4278655"/>
                <a:gd name="connsiteY2" fmla="*/ 2725710 h 3056183"/>
                <a:gd name="connsiteX3" fmla="*/ 3718969 w 4278655"/>
                <a:gd name="connsiteY3" fmla="*/ 1832789 h 3056183"/>
                <a:gd name="connsiteX4" fmla="*/ 4023667 w 4278655"/>
                <a:gd name="connsiteY4" fmla="*/ 1528092 h 3056183"/>
                <a:gd name="connsiteX5" fmla="*/ 3718969 w 4278655"/>
                <a:gd name="connsiteY5" fmla="*/ 1223393 h 3056183"/>
                <a:gd name="connsiteX6" fmla="*/ 3718969 w 4278655"/>
                <a:gd name="connsiteY6" fmla="*/ 330473 h 3056183"/>
                <a:gd name="connsiteX7" fmla="*/ 3568001 w 4278655"/>
                <a:gd name="connsiteY7" fmla="*/ 179505 h 3056183"/>
                <a:gd name="connsiteX8" fmla="*/ 329553 w 4278655"/>
                <a:gd name="connsiteY8" fmla="*/ 179505 h 3056183"/>
                <a:gd name="connsiteX9" fmla="*/ 178584 w 4278655"/>
                <a:gd name="connsiteY9" fmla="*/ 330473 h 3056183"/>
                <a:gd name="connsiteX10" fmla="*/ 178584 w 4278655"/>
                <a:gd name="connsiteY10" fmla="*/ 2725710 h 3056183"/>
                <a:gd name="connsiteX11" fmla="*/ 329553 w 4278655"/>
                <a:gd name="connsiteY11" fmla="*/ 2876679 h 3056183"/>
                <a:gd name="connsiteX12" fmla="*/ 329553 w 4278655"/>
                <a:gd name="connsiteY12" fmla="*/ 2876679 h 3056183"/>
                <a:gd name="connsiteX13" fmla="*/ 3568921 w 4278655"/>
                <a:gd name="connsiteY13" fmla="*/ 3056183 h 3056183"/>
                <a:gd name="connsiteX14" fmla="*/ 330473 w 4278655"/>
                <a:gd name="connsiteY14" fmla="*/ 3056183 h 3056183"/>
                <a:gd name="connsiteX15" fmla="*/ 0 w 4278655"/>
                <a:gd name="connsiteY15" fmla="*/ 2725710 h 3056183"/>
                <a:gd name="connsiteX16" fmla="*/ 0 w 4278655"/>
                <a:gd name="connsiteY16" fmla="*/ 330473 h 3056183"/>
                <a:gd name="connsiteX17" fmla="*/ 330473 w 4278655"/>
                <a:gd name="connsiteY17" fmla="*/ 0 h 3056183"/>
                <a:gd name="connsiteX18" fmla="*/ 3568921 w 4278655"/>
                <a:gd name="connsiteY18" fmla="*/ 0 h 3056183"/>
                <a:gd name="connsiteX19" fmla="*/ 3899394 w 4278655"/>
                <a:gd name="connsiteY19" fmla="*/ 330473 h 3056183"/>
                <a:gd name="connsiteX20" fmla="*/ 3899394 w 4278655"/>
                <a:gd name="connsiteY20" fmla="*/ 1148830 h 3056183"/>
                <a:gd name="connsiteX21" fmla="*/ 4278656 w 4278655"/>
                <a:gd name="connsiteY21" fmla="*/ 1528092 h 3056183"/>
                <a:gd name="connsiteX22" fmla="*/ 3899394 w 4278655"/>
                <a:gd name="connsiteY22" fmla="*/ 1907353 h 3056183"/>
                <a:gd name="connsiteX23" fmla="*/ 3899394 w 4278655"/>
                <a:gd name="connsiteY23" fmla="*/ 2725710 h 3056183"/>
                <a:gd name="connsiteX24" fmla="*/ 3568921 w 4278655"/>
                <a:gd name="connsiteY24" fmla="*/ 3056183 h 3056183"/>
                <a:gd name="connsiteX25" fmla="*/ 3568921 w 4278655"/>
                <a:gd name="connsiteY25" fmla="*/ 3056183 h 3056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278655" h="3056183">
                  <a:moveTo>
                    <a:pt x="329553" y="2876679"/>
                  </a:moveTo>
                  <a:lnTo>
                    <a:pt x="3568001" y="2876679"/>
                  </a:lnTo>
                  <a:cubicBezTo>
                    <a:pt x="3650849" y="2876679"/>
                    <a:pt x="3718969" y="2808559"/>
                    <a:pt x="3718969" y="2725710"/>
                  </a:cubicBezTo>
                  <a:lnTo>
                    <a:pt x="3718969" y="1832789"/>
                  </a:lnTo>
                  <a:lnTo>
                    <a:pt x="4023667" y="1528092"/>
                  </a:lnTo>
                  <a:lnTo>
                    <a:pt x="3718969" y="1223393"/>
                  </a:lnTo>
                  <a:lnTo>
                    <a:pt x="3718969" y="330473"/>
                  </a:lnTo>
                  <a:cubicBezTo>
                    <a:pt x="3718969" y="247625"/>
                    <a:pt x="3650849" y="179505"/>
                    <a:pt x="3568001" y="179505"/>
                  </a:cubicBezTo>
                  <a:lnTo>
                    <a:pt x="329553" y="179505"/>
                  </a:lnTo>
                  <a:cubicBezTo>
                    <a:pt x="246704" y="179505"/>
                    <a:pt x="178584" y="247625"/>
                    <a:pt x="178584" y="330473"/>
                  </a:cubicBezTo>
                  <a:lnTo>
                    <a:pt x="178584" y="2725710"/>
                  </a:lnTo>
                  <a:cubicBezTo>
                    <a:pt x="179505" y="2808559"/>
                    <a:pt x="247625" y="2876679"/>
                    <a:pt x="329553" y="2876679"/>
                  </a:cubicBezTo>
                  <a:lnTo>
                    <a:pt x="329553" y="2876679"/>
                  </a:lnTo>
                  <a:close/>
                  <a:moveTo>
                    <a:pt x="3568921" y="3056183"/>
                  </a:moveTo>
                  <a:lnTo>
                    <a:pt x="330473" y="3056183"/>
                  </a:lnTo>
                  <a:cubicBezTo>
                    <a:pt x="148206" y="3056183"/>
                    <a:pt x="0" y="2907976"/>
                    <a:pt x="0" y="2725710"/>
                  </a:cubicBezTo>
                  <a:lnTo>
                    <a:pt x="0" y="330473"/>
                  </a:lnTo>
                  <a:cubicBezTo>
                    <a:pt x="0" y="148207"/>
                    <a:pt x="148206" y="0"/>
                    <a:pt x="330473" y="0"/>
                  </a:cubicBezTo>
                  <a:lnTo>
                    <a:pt x="3568921" y="0"/>
                  </a:lnTo>
                  <a:cubicBezTo>
                    <a:pt x="3751188" y="0"/>
                    <a:pt x="3899394" y="149127"/>
                    <a:pt x="3899394" y="330473"/>
                  </a:cubicBezTo>
                  <a:lnTo>
                    <a:pt x="3899394" y="1148830"/>
                  </a:lnTo>
                  <a:lnTo>
                    <a:pt x="4278656" y="1528092"/>
                  </a:lnTo>
                  <a:lnTo>
                    <a:pt x="3899394" y="1907353"/>
                  </a:lnTo>
                  <a:lnTo>
                    <a:pt x="3899394" y="2725710"/>
                  </a:lnTo>
                  <a:cubicBezTo>
                    <a:pt x="3899394" y="2907976"/>
                    <a:pt x="3750268" y="3056183"/>
                    <a:pt x="3568921" y="3056183"/>
                  </a:cubicBezTo>
                  <a:lnTo>
                    <a:pt x="3568921" y="3056183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B7B39FB-69B9-4ADC-A964-B5D2A3554AE4}"/>
                </a:ext>
              </a:extLst>
            </p:cNvPr>
            <p:cNvSpPr/>
            <p:nvPr/>
          </p:nvSpPr>
          <p:spPr>
            <a:xfrm>
              <a:off x="6446702" y="5071850"/>
              <a:ext cx="1386308" cy="1348567"/>
            </a:xfrm>
            <a:custGeom>
              <a:avLst/>
              <a:gdLst>
                <a:gd name="connsiteX0" fmla="*/ 0 w 2772656"/>
                <a:gd name="connsiteY0" fmla="*/ 0 h 2697173"/>
                <a:gd name="connsiteX1" fmla="*/ 0 w 2772656"/>
                <a:gd name="connsiteY1" fmla="*/ 2697174 h 2697173"/>
                <a:gd name="connsiteX2" fmla="*/ 2316991 w 2772656"/>
                <a:gd name="connsiteY2" fmla="*/ 2697174 h 2697173"/>
                <a:gd name="connsiteX3" fmla="*/ 2467959 w 2772656"/>
                <a:gd name="connsiteY3" fmla="*/ 2546206 h 2697173"/>
                <a:gd name="connsiteX4" fmla="*/ 2467959 w 2772656"/>
                <a:gd name="connsiteY4" fmla="*/ 1653285 h 2697173"/>
                <a:gd name="connsiteX5" fmla="*/ 2772657 w 2772656"/>
                <a:gd name="connsiteY5" fmla="*/ 1348587 h 2697173"/>
                <a:gd name="connsiteX6" fmla="*/ 2467959 w 2772656"/>
                <a:gd name="connsiteY6" fmla="*/ 1043889 h 2697173"/>
                <a:gd name="connsiteX7" fmla="*/ 2467959 w 2772656"/>
                <a:gd name="connsiteY7" fmla="*/ 150968 h 2697173"/>
                <a:gd name="connsiteX8" fmla="*/ 2316991 w 2772656"/>
                <a:gd name="connsiteY8" fmla="*/ 0 h 2697173"/>
                <a:gd name="connsiteX9" fmla="*/ 0 w 2772656"/>
                <a:gd name="connsiteY9" fmla="*/ 0 h 2697173"/>
                <a:gd name="connsiteX10" fmla="*/ 0 w 2772656"/>
                <a:gd name="connsiteY10" fmla="*/ 0 h 269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656" h="2697173">
                  <a:moveTo>
                    <a:pt x="0" y="0"/>
                  </a:moveTo>
                  <a:lnTo>
                    <a:pt x="0" y="2697174"/>
                  </a:lnTo>
                  <a:lnTo>
                    <a:pt x="2316991" y="2697174"/>
                  </a:lnTo>
                  <a:cubicBezTo>
                    <a:pt x="2399839" y="2697174"/>
                    <a:pt x="2467959" y="2629054"/>
                    <a:pt x="2467959" y="2546206"/>
                  </a:cubicBezTo>
                  <a:lnTo>
                    <a:pt x="2467959" y="1653285"/>
                  </a:lnTo>
                  <a:lnTo>
                    <a:pt x="2772657" y="1348587"/>
                  </a:lnTo>
                  <a:lnTo>
                    <a:pt x="2467959" y="1043889"/>
                  </a:lnTo>
                  <a:lnTo>
                    <a:pt x="2467959" y="150968"/>
                  </a:lnTo>
                  <a:cubicBezTo>
                    <a:pt x="2467959" y="68120"/>
                    <a:pt x="2399839" y="0"/>
                    <a:pt x="2316991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0B6CA30-CD5E-41D6-8A27-252BB52BAF14}"/>
                </a:ext>
              </a:extLst>
            </p:cNvPr>
            <p:cNvSpPr/>
            <p:nvPr/>
          </p:nvSpPr>
          <p:spPr>
            <a:xfrm>
              <a:off x="6788779" y="5480103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grpSp>
          <p:nvGrpSpPr>
            <p:cNvPr id="78" name="Graphic 1">
              <a:extLst>
                <a:ext uri="{FF2B5EF4-FFF2-40B4-BE49-F238E27FC236}">
                  <a16:creationId xmlns:a16="http://schemas.microsoft.com/office/drawing/2014/main" id="{AEEDF4ED-2489-43D4-95AE-FC56B6F60992}"/>
                </a:ext>
              </a:extLst>
            </p:cNvPr>
            <p:cNvGrpSpPr/>
            <p:nvPr/>
          </p:nvGrpSpPr>
          <p:grpSpPr>
            <a:xfrm>
              <a:off x="4739233" y="2429947"/>
              <a:ext cx="474070" cy="539427"/>
              <a:chOff x="9414739" y="3809181"/>
              <a:chExt cx="948153" cy="1078869"/>
            </a:xfrm>
            <a:solidFill>
              <a:srgbClr val="FFFFFF"/>
            </a:solidFill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8F5321F-D2AA-4C39-A482-8F90F5C0AB9B}"/>
                  </a:ext>
                </a:extLst>
              </p:cNvPr>
              <p:cNvSpPr/>
              <p:nvPr/>
            </p:nvSpPr>
            <p:spPr>
              <a:xfrm>
                <a:off x="9757179" y="3809181"/>
                <a:ext cx="263273" cy="263273"/>
              </a:xfrm>
              <a:custGeom>
                <a:avLst/>
                <a:gdLst>
                  <a:gd name="connsiteX0" fmla="*/ 131637 w 263273"/>
                  <a:gd name="connsiteY0" fmla="*/ 197915 h 263273"/>
                  <a:gd name="connsiteX1" fmla="*/ 65358 w 263273"/>
                  <a:gd name="connsiteY1" fmla="*/ 131637 h 263273"/>
                  <a:gd name="connsiteX2" fmla="*/ 131637 w 263273"/>
                  <a:gd name="connsiteY2" fmla="*/ 65358 h 263273"/>
                  <a:gd name="connsiteX3" fmla="*/ 197915 w 263273"/>
                  <a:gd name="connsiteY3" fmla="*/ 131637 h 263273"/>
                  <a:gd name="connsiteX4" fmla="*/ 131637 w 263273"/>
                  <a:gd name="connsiteY4" fmla="*/ 197915 h 263273"/>
                  <a:gd name="connsiteX5" fmla="*/ 131637 w 263273"/>
                  <a:gd name="connsiteY5" fmla="*/ 197915 h 263273"/>
                  <a:gd name="connsiteX6" fmla="*/ 263273 w 263273"/>
                  <a:gd name="connsiteY6" fmla="*/ 131637 h 263273"/>
                  <a:gd name="connsiteX7" fmla="*/ 131637 w 263273"/>
                  <a:gd name="connsiteY7" fmla="*/ 0 h 263273"/>
                  <a:gd name="connsiteX8" fmla="*/ 0 w 263273"/>
                  <a:gd name="connsiteY8" fmla="*/ 131637 h 263273"/>
                  <a:gd name="connsiteX9" fmla="*/ 88371 w 263273"/>
                  <a:gd name="connsiteY9" fmla="*/ 255909 h 263273"/>
                  <a:gd name="connsiteX10" fmla="*/ 132558 w 263273"/>
                  <a:gd name="connsiteY10" fmla="*/ 263274 h 263273"/>
                  <a:gd name="connsiteX11" fmla="*/ 176743 w 263273"/>
                  <a:gd name="connsiteY11" fmla="*/ 255909 h 263273"/>
                  <a:gd name="connsiteX12" fmla="*/ 263273 w 263273"/>
                  <a:gd name="connsiteY12" fmla="*/ 131637 h 263273"/>
                  <a:gd name="connsiteX13" fmla="*/ 263273 w 263273"/>
                  <a:gd name="connsiteY13" fmla="*/ 131637 h 263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3273" h="263273">
                    <a:moveTo>
                      <a:pt x="131637" y="197915"/>
                    </a:moveTo>
                    <a:cubicBezTo>
                      <a:pt x="94816" y="197915"/>
                      <a:pt x="65358" y="168458"/>
                      <a:pt x="65358" y="131637"/>
                    </a:cubicBezTo>
                    <a:cubicBezTo>
                      <a:pt x="65358" y="94815"/>
                      <a:pt x="94816" y="65358"/>
                      <a:pt x="131637" y="65358"/>
                    </a:cubicBezTo>
                    <a:cubicBezTo>
                      <a:pt x="168459" y="65358"/>
                      <a:pt x="197915" y="94815"/>
                      <a:pt x="197915" y="131637"/>
                    </a:cubicBezTo>
                    <a:cubicBezTo>
                      <a:pt x="197915" y="168458"/>
                      <a:pt x="168459" y="197915"/>
                      <a:pt x="131637" y="197915"/>
                    </a:cubicBezTo>
                    <a:lnTo>
                      <a:pt x="131637" y="197915"/>
                    </a:lnTo>
                    <a:close/>
                    <a:moveTo>
                      <a:pt x="263273" y="131637"/>
                    </a:moveTo>
                    <a:cubicBezTo>
                      <a:pt x="263273" y="58915"/>
                      <a:pt x="204359" y="0"/>
                      <a:pt x="131637" y="0"/>
                    </a:cubicBezTo>
                    <a:cubicBezTo>
                      <a:pt x="58915" y="0"/>
                      <a:pt x="0" y="58915"/>
                      <a:pt x="0" y="131637"/>
                    </a:cubicBezTo>
                    <a:cubicBezTo>
                      <a:pt x="0" y="188710"/>
                      <a:pt x="36821" y="237499"/>
                      <a:pt x="88371" y="255909"/>
                    </a:cubicBezTo>
                    <a:cubicBezTo>
                      <a:pt x="102179" y="260512"/>
                      <a:pt x="116908" y="263274"/>
                      <a:pt x="132558" y="263274"/>
                    </a:cubicBezTo>
                    <a:cubicBezTo>
                      <a:pt x="148206" y="263274"/>
                      <a:pt x="162935" y="260512"/>
                      <a:pt x="176743" y="255909"/>
                    </a:cubicBezTo>
                    <a:cubicBezTo>
                      <a:pt x="226452" y="238419"/>
                      <a:pt x="263273" y="189631"/>
                      <a:pt x="263273" y="131637"/>
                    </a:cubicBezTo>
                    <a:lnTo>
                      <a:pt x="263273" y="131637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B50322BD-242A-41FF-BC9D-F5776B8F06A0}"/>
                  </a:ext>
                </a:extLst>
              </p:cNvPr>
              <p:cNvSpPr/>
              <p:nvPr/>
            </p:nvSpPr>
            <p:spPr>
              <a:xfrm>
                <a:off x="9414739" y="4389119"/>
                <a:ext cx="173060" cy="158332"/>
              </a:xfrm>
              <a:custGeom>
                <a:avLst/>
                <a:gdLst>
                  <a:gd name="connsiteX0" fmla="*/ 107703 w 173060"/>
                  <a:gd name="connsiteY0" fmla="*/ 0 h 158332"/>
                  <a:gd name="connsiteX1" fmla="*/ 54311 w 173060"/>
                  <a:gd name="connsiteY1" fmla="*/ 67199 h 158332"/>
                  <a:gd name="connsiteX2" fmla="*/ 0 w 173060"/>
                  <a:gd name="connsiteY2" fmla="*/ 133478 h 158332"/>
                  <a:gd name="connsiteX3" fmla="*/ 86530 w 173060"/>
                  <a:gd name="connsiteY3" fmla="*/ 146366 h 158332"/>
                  <a:gd name="connsiteX4" fmla="*/ 173061 w 173060"/>
                  <a:gd name="connsiteY4" fmla="*/ 158332 h 158332"/>
                  <a:gd name="connsiteX5" fmla="*/ 140842 w 173060"/>
                  <a:gd name="connsiteY5" fmla="*/ 79166 h 158332"/>
                  <a:gd name="connsiteX6" fmla="*/ 107703 w 173060"/>
                  <a:gd name="connsiteY6" fmla="*/ 0 h 1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60" h="158332">
                    <a:moveTo>
                      <a:pt x="107703" y="0"/>
                    </a:moveTo>
                    <a:lnTo>
                      <a:pt x="54311" y="67199"/>
                    </a:lnTo>
                    <a:lnTo>
                      <a:pt x="0" y="133478"/>
                    </a:lnTo>
                    <a:lnTo>
                      <a:pt x="86530" y="146366"/>
                    </a:lnTo>
                    <a:lnTo>
                      <a:pt x="173061" y="158332"/>
                    </a:lnTo>
                    <a:lnTo>
                      <a:pt x="140842" y="79166"/>
                    </a:lnTo>
                    <a:lnTo>
                      <a:pt x="10770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DAF27C11-E2CB-4DE1-ADA3-FE2CE5DB212A}"/>
                  </a:ext>
                </a:extLst>
              </p:cNvPr>
              <p:cNvSpPr/>
              <p:nvPr/>
            </p:nvSpPr>
            <p:spPr>
              <a:xfrm>
                <a:off x="10189831" y="4389119"/>
                <a:ext cx="173061" cy="158332"/>
              </a:xfrm>
              <a:custGeom>
                <a:avLst/>
                <a:gdLst>
                  <a:gd name="connsiteX0" fmla="*/ 173061 w 173061"/>
                  <a:gd name="connsiteY0" fmla="*/ 133478 h 158332"/>
                  <a:gd name="connsiteX1" fmla="*/ 118749 w 173061"/>
                  <a:gd name="connsiteY1" fmla="*/ 67199 h 158332"/>
                  <a:gd name="connsiteX2" fmla="*/ 65358 w 173061"/>
                  <a:gd name="connsiteY2" fmla="*/ 0 h 158332"/>
                  <a:gd name="connsiteX3" fmla="*/ 32219 w 173061"/>
                  <a:gd name="connsiteY3" fmla="*/ 79166 h 158332"/>
                  <a:gd name="connsiteX4" fmla="*/ 0 w 173061"/>
                  <a:gd name="connsiteY4" fmla="*/ 158332 h 158332"/>
                  <a:gd name="connsiteX5" fmla="*/ 86531 w 173061"/>
                  <a:gd name="connsiteY5" fmla="*/ 146366 h 158332"/>
                  <a:gd name="connsiteX6" fmla="*/ 173061 w 173061"/>
                  <a:gd name="connsiteY6" fmla="*/ 133478 h 1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3061" h="158332">
                    <a:moveTo>
                      <a:pt x="173061" y="133478"/>
                    </a:moveTo>
                    <a:lnTo>
                      <a:pt x="118749" y="67199"/>
                    </a:lnTo>
                    <a:lnTo>
                      <a:pt x="65358" y="0"/>
                    </a:lnTo>
                    <a:lnTo>
                      <a:pt x="32219" y="79166"/>
                    </a:lnTo>
                    <a:lnTo>
                      <a:pt x="0" y="158332"/>
                    </a:lnTo>
                    <a:lnTo>
                      <a:pt x="86531" y="146366"/>
                    </a:lnTo>
                    <a:lnTo>
                      <a:pt x="173061" y="133478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9A98DDDC-5D09-44E4-827B-C6DBCC2158F1}"/>
                  </a:ext>
                </a:extLst>
              </p:cNvPr>
              <p:cNvSpPr/>
              <p:nvPr/>
            </p:nvSpPr>
            <p:spPr>
              <a:xfrm>
                <a:off x="9450105" y="4091786"/>
                <a:ext cx="878342" cy="796264"/>
              </a:xfrm>
              <a:custGeom>
                <a:avLst/>
                <a:gdLst>
                  <a:gd name="connsiteX0" fmla="*/ 877807 w 878342"/>
                  <a:gd name="connsiteY0" fmla="*/ 508137 h 796264"/>
                  <a:gd name="connsiteX1" fmla="*/ 866761 w 878342"/>
                  <a:gd name="connsiteY1" fmla="*/ 463951 h 796264"/>
                  <a:gd name="connsiteX2" fmla="*/ 829940 w 878342"/>
                  <a:gd name="connsiteY2" fmla="*/ 469474 h 796264"/>
                  <a:gd name="connsiteX3" fmla="*/ 793118 w 878342"/>
                  <a:gd name="connsiteY3" fmla="*/ 474997 h 796264"/>
                  <a:gd name="connsiteX4" fmla="*/ 748012 w 878342"/>
                  <a:gd name="connsiteY4" fmla="*/ 530229 h 796264"/>
                  <a:gd name="connsiteX5" fmla="*/ 513275 w 878342"/>
                  <a:gd name="connsiteY5" fmla="*/ 528388 h 796264"/>
                  <a:gd name="connsiteX6" fmla="*/ 487499 w 878342"/>
                  <a:gd name="connsiteY6" fmla="*/ 115988 h 796264"/>
                  <a:gd name="connsiteX7" fmla="*/ 592441 w 878342"/>
                  <a:gd name="connsiteY7" fmla="*/ 115988 h 796264"/>
                  <a:gd name="connsiteX8" fmla="*/ 623739 w 878342"/>
                  <a:gd name="connsiteY8" fmla="*/ 83769 h 796264"/>
                  <a:gd name="connsiteX9" fmla="*/ 623739 w 878342"/>
                  <a:gd name="connsiteY9" fmla="*/ 82848 h 796264"/>
                  <a:gd name="connsiteX10" fmla="*/ 592441 w 878342"/>
                  <a:gd name="connsiteY10" fmla="*/ 50630 h 796264"/>
                  <a:gd name="connsiteX11" fmla="*/ 485659 w 878342"/>
                  <a:gd name="connsiteY11" fmla="*/ 50630 h 796264"/>
                  <a:gd name="connsiteX12" fmla="*/ 483817 w 878342"/>
                  <a:gd name="connsiteY12" fmla="*/ 0 h 796264"/>
                  <a:gd name="connsiteX13" fmla="*/ 438711 w 878342"/>
                  <a:gd name="connsiteY13" fmla="*/ 6444 h 796264"/>
                  <a:gd name="connsiteX14" fmla="*/ 393605 w 878342"/>
                  <a:gd name="connsiteY14" fmla="*/ 0 h 796264"/>
                  <a:gd name="connsiteX15" fmla="*/ 391763 w 878342"/>
                  <a:gd name="connsiteY15" fmla="*/ 50630 h 796264"/>
                  <a:gd name="connsiteX16" fmla="*/ 284981 w 878342"/>
                  <a:gd name="connsiteY16" fmla="*/ 50630 h 796264"/>
                  <a:gd name="connsiteX17" fmla="*/ 253683 w 878342"/>
                  <a:gd name="connsiteY17" fmla="*/ 82848 h 796264"/>
                  <a:gd name="connsiteX18" fmla="*/ 253683 w 878342"/>
                  <a:gd name="connsiteY18" fmla="*/ 83769 h 796264"/>
                  <a:gd name="connsiteX19" fmla="*/ 284981 w 878342"/>
                  <a:gd name="connsiteY19" fmla="*/ 115988 h 796264"/>
                  <a:gd name="connsiteX20" fmla="*/ 389923 w 878342"/>
                  <a:gd name="connsiteY20" fmla="*/ 115988 h 796264"/>
                  <a:gd name="connsiteX21" fmla="*/ 365069 w 878342"/>
                  <a:gd name="connsiteY21" fmla="*/ 528388 h 796264"/>
                  <a:gd name="connsiteX22" fmla="*/ 130332 w 878342"/>
                  <a:gd name="connsiteY22" fmla="*/ 530229 h 796264"/>
                  <a:gd name="connsiteX23" fmla="*/ 85225 w 878342"/>
                  <a:gd name="connsiteY23" fmla="*/ 474997 h 796264"/>
                  <a:gd name="connsiteX24" fmla="*/ 48404 w 878342"/>
                  <a:gd name="connsiteY24" fmla="*/ 469474 h 796264"/>
                  <a:gd name="connsiteX25" fmla="*/ 11582 w 878342"/>
                  <a:gd name="connsiteY25" fmla="*/ 463951 h 796264"/>
                  <a:gd name="connsiteX26" fmla="*/ 535 w 878342"/>
                  <a:gd name="connsiteY26" fmla="*/ 508137 h 796264"/>
                  <a:gd name="connsiteX27" fmla="*/ 129410 w 878342"/>
                  <a:gd name="connsiteY27" fmla="*/ 660025 h 796264"/>
                  <a:gd name="connsiteX28" fmla="*/ 187404 w 878342"/>
                  <a:gd name="connsiteY28" fmla="*/ 678436 h 796264"/>
                  <a:gd name="connsiteX29" fmla="*/ 416618 w 878342"/>
                  <a:gd name="connsiteY29" fmla="*/ 785218 h 796264"/>
                  <a:gd name="connsiteX30" fmla="*/ 463566 w 878342"/>
                  <a:gd name="connsiteY30" fmla="*/ 785218 h 796264"/>
                  <a:gd name="connsiteX31" fmla="*/ 692779 w 878342"/>
                  <a:gd name="connsiteY31" fmla="*/ 678436 h 796264"/>
                  <a:gd name="connsiteX32" fmla="*/ 750773 w 878342"/>
                  <a:gd name="connsiteY32" fmla="*/ 660025 h 796264"/>
                  <a:gd name="connsiteX33" fmla="*/ 877807 w 878342"/>
                  <a:gd name="connsiteY33" fmla="*/ 508137 h 796264"/>
                  <a:gd name="connsiteX34" fmla="*/ 877807 w 878342"/>
                  <a:gd name="connsiteY34" fmla="*/ 508137 h 796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878342" h="796264">
                    <a:moveTo>
                      <a:pt x="877807" y="508137"/>
                    </a:moveTo>
                    <a:cubicBezTo>
                      <a:pt x="876887" y="492487"/>
                      <a:pt x="872284" y="477759"/>
                      <a:pt x="866761" y="463951"/>
                    </a:cubicBezTo>
                    <a:lnTo>
                      <a:pt x="829940" y="469474"/>
                    </a:lnTo>
                    <a:lnTo>
                      <a:pt x="793118" y="474997"/>
                    </a:lnTo>
                    <a:cubicBezTo>
                      <a:pt x="785753" y="497090"/>
                      <a:pt x="771025" y="515501"/>
                      <a:pt x="748012" y="530229"/>
                    </a:cubicBezTo>
                    <a:cubicBezTo>
                      <a:pt x="699223" y="560607"/>
                      <a:pt x="532606" y="590064"/>
                      <a:pt x="513275" y="528388"/>
                    </a:cubicBezTo>
                    <a:cubicBezTo>
                      <a:pt x="501307" y="490646"/>
                      <a:pt x="493944" y="284446"/>
                      <a:pt x="487499" y="115988"/>
                    </a:cubicBezTo>
                    <a:lnTo>
                      <a:pt x="592441" y="115988"/>
                    </a:lnTo>
                    <a:cubicBezTo>
                      <a:pt x="609931" y="115988"/>
                      <a:pt x="623739" y="101259"/>
                      <a:pt x="623739" y="83769"/>
                    </a:cubicBezTo>
                    <a:lnTo>
                      <a:pt x="623739" y="82848"/>
                    </a:lnTo>
                    <a:cubicBezTo>
                      <a:pt x="623739" y="65358"/>
                      <a:pt x="609931" y="50630"/>
                      <a:pt x="592441" y="50630"/>
                    </a:cubicBezTo>
                    <a:lnTo>
                      <a:pt x="485659" y="50630"/>
                    </a:lnTo>
                    <a:cubicBezTo>
                      <a:pt x="484738" y="33139"/>
                      <a:pt x="484738" y="15649"/>
                      <a:pt x="483817" y="0"/>
                    </a:cubicBezTo>
                    <a:cubicBezTo>
                      <a:pt x="469089" y="4603"/>
                      <a:pt x="453440" y="6444"/>
                      <a:pt x="438711" y="6444"/>
                    </a:cubicBezTo>
                    <a:cubicBezTo>
                      <a:pt x="423982" y="6444"/>
                      <a:pt x="408333" y="3682"/>
                      <a:pt x="393605" y="0"/>
                    </a:cubicBezTo>
                    <a:cubicBezTo>
                      <a:pt x="392685" y="15649"/>
                      <a:pt x="392685" y="32219"/>
                      <a:pt x="391763" y="50630"/>
                    </a:cubicBezTo>
                    <a:lnTo>
                      <a:pt x="284981" y="50630"/>
                    </a:lnTo>
                    <a:cubicBezTo>
                      <a:pt x="267491" y="50630"/>
                      <a:pt x="253683" y="65358"/>
                      <a:pt x="253683" y="82848"/>
                    </a:cubicBezTo>
                    <a:lnTo>
                      <a:pt x="253683" y="83769"/>
                    </a:lnTo>
                    <a:cubicBezTo>
                      <a:pt x="253683" y="101259"/>
                      <a:pt x="267491" y="115988"/>
                      <a:pt x="284981" y="115988"/>
                    </a:cubicBezTo>
                    <a:lnTo>
                      <a:pt x="389923" y="115988"/>
                    </a:lnTo>
                    <a:cubicBezTo>
                      <a:pt x="383479" y="284446"/>
                      <a:pt x="376115" y="490646"/>
                      <a:pt x="365069" y="528388"/>
                    </a:cubicBezTo>
                    <a:cubicBezTo>
                      <a:pt x="345736" y="590064"/>
                      <a:pt x="179119" y="560607"/>
                      <a:pt x="130332" y="530229"/>
                    </a:cubicBezTo>
                    <a:cubicBezTo>
                      <a:pt x="107318" y="515501"/>
                      <a:pt x="92589" y="496169"/>
                      <a:pt x="85225" y="474997"/>
                    </a:cubicBezTo>
                    <a:lnTo>
                      <a:pt x="48404" y="469474"/>
                    </a:lnTo>
                    <a:lnTo>
                      <a:pt x="11582" y="463951"/>
                    </a:lnTo>
                    <a:cubicBezTo>
                      <a:pt x="6059" y="477759"/>
                      <a:pt x="2377" y="492487"/>
                      <a:pt x="535" y="508137"/>
                    </a:cubicBezTo>
                    <a:cubicBezTo>
                      <a:pt x="-6829" y="590985"/>
                      <a:pt x="63132" y="632409"/>
                      <a:pt x="129410" y="660025"/>
                    </a:cubicBezTo>
                    <a:cubicBezTo>
                      <a:pt x="147821" y="667389"/>
                      <a:pt x="168073" y="672912"/>
                      <a:pt x="187404" y="678436"/>
                    </a:cubicBezTo>
                    <a:cubicBezTo>
                      <a:pt x="282220" y="705131"/>
                      <a:pt x="361386" y="720780"/>
                      <a:pt x="416618" y="785218"/>
                    </a:cubicBezTo>
                    <a:cubicBezTo>
                      <a:pt x="428585" y="799947"/>
                      <a:pt x="450678" y="799947"/>
                      <a:pt x="463566" y="785218"/>
                    </a:cubicBezTo>
                    <a:cubicBezTo>
                      <a:pt x="517877" y="720780"/>
                      <a:pt x="597964" y="705131"/>
                      <a:pt x="692779" y="678436"/>
                    </a:cubicBezTo>
                    <a:cubicBezTo>
                      <a:pt x="712111" y="672912"/>
                      <a:pt x="731442" y="667389"/>
                      <a:pt x="750773" y="660025"/>
                    </a:cubicBezTo>
                    <a:cubicBezTo>
                      <a:pt x="815210" y="632409"/>
                      <a:pt x="885172" y="590985"/>
                      <a:pt x="877807" y="508137"/>
                    </a:cubicBezTo>
                    <a:lnTo>
                      <a:pt x="877807" y="508137"/>
                    </a:lnTo>
                    <a:close/>
                  </a:path>
                </a:pathLst>
              </a:custGeom>
              <a:solidFill>
                <a:srgbClr val="FFFFFF"/>
              </a:solidFill>
              <a:ln w="920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219139"/>
                <a:endParaRPr lang="en-US" sz="2400">
                  <a:solidFill>
                    <a:srgbClr val="000000"/>
                  </a:solidFill>
                  <a:latin typeface="Montserrat Light "/>
                </a:endParaRPr>
              </a:p>
            </p:txBody>
          </p:sp>
        </p:grp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C89A437B-DBC0-45FE-AAAF-A3DAA956949B}"/>
                </a:ext>
              </a:extLst>
            </p:cNvPr>
            <p:cNvSpPr/>
            <p:nvPr/>
          </p:nvSpPr>
          <p:spPr>
            <a:xfrm>
              <a:off x="1925192" y="2455262"/>
              <a:ext cx="1963937" cy="29917"/>
            </a:xfrm>
            <a:custGeom>
              <a:avLst/>
              <a:gdLst>
                <a:gd name="connsiteX0" fmla="*/ 3896633 w 3927930"/>
                <a:gd name="connsiteY0" fmla="*/ 59835 h 59834"/>
                <a:gd name="connsiteX1" fmla="*/ 3898474 w 3927930"/>
                <a:gd name="connsiteY1" fmla="*/ 59835 h 59834"/>
                <a:gd name="connsiteX2" fmla="*/ 3927931 w 3927930"/>
                <a:gd name="connsiteY2" fmla="*/ 30378 h 59834"/>
                <a:gd name="connsiteX3" fmla="*/ 3898474 w 3927930"/>
                <a:gd name="connsiteY3" fmla="*/ 921 h 59834"/>
                <a:gd name="connsiteX4" fmla="*/ 3896633 w 3927930"/>
                <a:gd name="connsiteY4" fmla="*/ 921 h 59834"/>
                <a:gd name="connsiteX5" fmla="*/ 3867176 w 3927930"/>
                <a:gd name="connsiteY5" fmla="*/ 30378 h 59834"/>
                <a:gd name="connsiteX6" fmla="*/ 3896633 w 3927930"/>
                <a:gd name="connsiteY6" fmla="*/ 59835 h 59834"/>
                <a:gd name="connsiteX7" fmla="*/ 3896633 w 3927930"/>
                <a:gd name="connsiteY7" fmla="*/ 59835 h 59834"/>
                <a:gd name="connsiteX8" fmla="*/ 1172764 w 3927930"/>
                <a:gd name="connsiteY8" fmla="*/ 59835 h 59834"/>
                <a:gd name="connsiteX9" fmla="*/ 1174605 w 3927930"/>
                <a:gd name="connsiteY9" fmla="*/ 59835 h 59834"/>
                <a:gd name="connsiteX10" fmla="*/ 1204062 w 3927930"/>
                <a:gd name="connsiteY10" fmla="*/ 30378 h 59834"/>
                <a:gd name="connsiteX11" fmla="*/ 1174605 w 3927930"/>
                <a:gd name="connsiteY11" fmla="*/ 921 h 59834"/>
                <a:gd name="connsiteX12" fmla="*/ 1172764 w 3927930"/>
                <a:gd name="connsiteY12" fmla="*/ 921 h 59834"/>
                <a:gd name="connsiteX13" fmla="*/ 1143307 w 3927930"/>
                <a:gd name="connsiteY13" fmla="*/ 30378 h 59834"/>
                <a:gd name="connsiteX14" fmla="*/ 1172764 w 3927930"/>
                <a:gd name="connsiteY14" fmla="*/ 59835 h 59834"/>
                <a:gd name="connsiteX15" fmla="*/ 1172764 w 3927930"/>
                <a:gd name="connsiteY15" fmla="*/ 59835 h 59834"/>
                <a:gd name="connsiteX16" fmla="*/ 1030081 w 3927930"/>
                <a:gd name="connsiteY16" fmla="*/ 59835 h 59834"/>
                <a:gd name="connsiteX17" fmla="*/ 1031922 w 3927930"/>
                <a:gd name="connsiteY17" fmla="*/ 59835 h 59834"/>
                <a:gd name="connsiteX18" fmla="*/ 1061379 w 3927930"/>
                <a:gd name="connsiteY18" fmla="*/ 30378 h 59834"/>
                <a:gd name="connsiteX19" fmla="*/ 1031922 w 3927930"/>
                <a:gd name="connsiteY19" fmla="*/ 921 h 59834"/>
                <a:gd name="connsiteX20" fmla="*/ 1030081 w 3927930"/>
                <a:gd name="connsiteY20" fmla="*/ 921 h 59834"/>
                <a:gd name="connsiteX21" fmla="*/ 1000623 w 3927930"/>
                <a:gd name="connsiteY21" fmla="*/ 30378 h 59834"/>
                <a:gd name="connsiteX22" fmla="*/ 1030081 w 3927930"/>
                <a:gd name="connsiteY22" fmla="*/ 59835 h 59834"/>
                <a:gd name="connsiteX23" fmla="*/ 1030081 w 3927930"/>
                <a:gd name="connsiteY23" fmla="*/ 59835 h 59834"/>
                <a:gd name="connsiteX24" fmla="*/ 887398 w 3927930"/>
                <a:gd name="connsiteY24" fmla="*/ 59835 h 59834"/>
                <a:gd name="connsiteX25" fmla="*/ 889239 w 3927930"/>
                <a:gd name="connsiteY25" fmla="*/ 59835 h 59834"/>
                <a:gd name="connsiteX26" fmla="*/ 918696 w 3927930"/>
                <a:gd name="connsiteY26" fmla="*/ 30378 h 59834"/>
                <a:gd name="connsiteX27" fmla="*/ 889239 w 3927930"/>
                <a:gd name="connsiteY27" fmla="*/ 921 h 59834"/>
                <a:gd name="connsiteX28" fmla="*/ 887398 w 3927930"/>
                <a:gd name="connsiteY28" fmla="*/ 921 h 59834"/>
                <a:gd name="connsiteX29" fmla="*/ 857941 w 3927930"/>
                <a:gd name="connsiteY29" fmla="*/ 30378 h 59834"/>
                <a:gd name="connsiteX30" fmla="*/ 887398 w 3927930"/>
                <a:gd name="connsiteY30" fmla="*/ 59835 h 59834"/>
                <a:gd name="connsiteX31" fmla="*/ 887398 w 3927930"/>
                <a:gd name="connsiteY31" fmla="*/ 59835 h 59834"/>
                <a:gd name="connsiteX32" fmla="*/ 744714 w 3927930"/>
                <a:gd name="connsiteY32" fmla="*/ 59835 h 59834"/>
                <a:gd name="connsiteX33" fmla="*/ 746556 w 3927930"/>
                <a:gd name="connsiteY33" fmla="*/ 59835 h 59834"/>
                <a:gd name="connsiteX34" fmla="*/ 776013 w 3927930"/>
                <a:gd name="connsiteY34" fmla="*/ 30378 h 59834"/>
                <a:gd name="connsiteX35" fmla="*/ 746556 w 3927930"/>
                <a:gd name="connsiteY35" fmla="*/ 921 h 59834"/>
                <a:gd name="connsiteX36" fmla="*/ 744714 w 3927930"/>
                <a:gd name="connsiteY36" fmla="*/ 921 h 59834"/>
                <a:gd name="connsiteX37" fmla="*/ 715257 w 3927930"/>
                <a:gd name="connsiteY37" fmla="*/ 30378 h 59834"/>
                <a:gd name="connsiteX38" fmla="*/ 744714 w 3927930"/>
                <a:gd name="connsiteY38" fmla="*/ 59835 h 59834"/>
                <a:gd name="connsiteX39" fmla="*/ 744714 w 3927930"/>
                <a:gd name="connsiteY39" fmla="*/ 59835 h 59834"/>
                <a:gd name="connsiteX40" fmla="*/ 601111 w 3927930"/>
                <a:gd name="connsiteY40" fmla="*/ 59835 h 59834"/>
                <a:gd name="connsiteX41" fmla="*/ 602952 w 3927930"/>
                <a:gd name="connsiteY41" fmla="*/ 59835 h 59834"/>
                <a:gd name="connsiteX42" fmla="*/ 632409 w 3927930"/>
                <a:gd name="connsiteY42" fmla="*/ 30378 h 59834"/>
                <a:gd name="connsiteX43" fmla="*/ 602952 w 3927930"/>
                <a:gd name="connsiteY43" fmla="*/ 921 h 59834"/>
                <a:gd name="connsiteX44" fmla="*/ 601111 w 3927930"/>
                <a:gd name="connsiteY44" fmla="*/ 921 h 59834"/>
                <a:gd name="connsiteX45" fmla="*/ 571653 w 3927930"/>
                <a:gd name="connsiteY45" fmla="*/ 30378 h 59834"/>
                <a:gd name="connsiteX46" fmla="*/ 601111 w 3927930"/>
                <a:gd name="connsiteY46" fmla="*/ 59835 h 59834"/>
                <a:gd name="connsiteX47" fmla="*/ 601111 w 3927930"/>
                <a:gd name="connsiteY47" fmla="*/ 59835 h 59834"/>
                <a:gd name="connsiteX48" fmla="*/ 458428 w 3927930"/>
                <a:gd name="connsiteY48" fmla="*/ 59835 h 59834"/>
                <a:gd name="connsiteX49" fmla="*/ 460268 w 3927930"/>
                <a:gd name="connsiteY49" fmla="*/ 59835 h 59834"/>
                <a:gd name="connsiteX50" fmla="*/ 489726 w 3927930"/>
                <a:gd name="connsiteY50" fmla="*/ 30378 h 59834"/>
                <a:gd name="connsiteX51" fmla="*/ 460268 w 3927930"/>
                <a:gd name="connsiteY51" fmla="*/ 921 h 59834"/>
                <a:gd name="connsiteX52" fmla="*/ 458428 w 3927930"/>
                <a:gd name="connsiteY52" fmla="*/ 921 h 59834"/>
                <a:gd name="connsiteX53" fmla="*/ 428970 w 3927930"/>
                <a:gd name="connsiteY53" fmla="*/ 30378 h 59834"/>
                <a:gd name="connsiteX54" fmla="*/ 458428 w 3927930"/>
                <a:gd name="connsiteY54" fmla="*/ 59835 h 59834"/>
                <a:gd name="connsiteX55" fmla="*/ 458428 w 3927930"/>
                <a:gd name="connsiteY55" fmla="*/ 59835 h 59834"/>
                <a:gd name="connsiteX56" fmla="*/ 315744 w 3927930"/>
                <a:gd name="connsiteY56" fmla="*/ 59835 h 59834"/>
                <a:gd name="connsiteX57" fmla="*/ 317585 w 3927930"/>
                <a:gd name="connsiteY57" fmla="*/ 59835 h 59834"/>
                <a:gd name="connsiteX58" fmla="*/ 347043 w 3927930"/>
                <a:gd name="connsiteY58" fmla="*/ 30378 h 59834"/>
                <a:gd name="connsiteX59" fmla="*/ 317585 w 3927930"/>
                <a:gd name="connsiteY59" fmla="*/ 921 h 59834"/>
                <a:gd name="connsiteX60" fmla="*/ 315744 w 3927930"/>
                <a:gd name="connsiteY60" fmla="*/ 921 h 59834"/>
                <a:gd name="connsiteX61" fmla="*/ 286287 w 3927930"/>
                <a:gd name="connsiteY61" fmla="*/ 30378 h 59834"/>
                <a:gd name="connsiteX62" fmla="*/ 315744 w 3927930"/>
                <a:gd name="connsiteY62" fmla="*/ 59835 h 59834"/>
                <a:gd name="connsiteX63" fmla="*/ 315744 w 3927930"/>
                <a:gd name="connsiteY63" fmla="*/ 59835 h 59834"/>
                <a:gd name="connsiteX64" fmla="*/ 172141 w 3927930"/>
                <a:gd name="connsiteY64" fmla="*/ 59835 h 59834"/>
                <a:gd name="connsiteX65" fmla="*/ 173981 w 3927930"/>
                <a:gd name="connsiteY65" fmla="*/ 59835 h 59834"/>
                <a:gd name="connsiteX66" fmla="*/ 203439 w 3927930"/>
                <a:gd name="connsiteY66" fmla="*/ 30378 h 59834"/>
                <a:gd name="connsiteX67" fmla="*/ 173981 w 3927930"/>
                <a:gd name="connsiteY67" fmla="*/ 921 h 59834"/>
                <a:gd name="connsiteX68" fmla="*/ 172141 w 3927930"/>
                <a:gd name="connsiteY68" fmla="*/ 921 h 59834"/>
                <a:gd name="connsiteX69" fmla="*/ 142683 w 3927930"/>
                <a:gd name="connsiteY69" fmla="*/ 30378 h 59834"/>
                <a:gd name="connsiteX70" fmla="*/ 172141 w 3927930"/>
                <a:gd name="connsiteY70" fmla="*/ 59835 h 59834"/>
                <a:gd name="connsiteX71" fmla="*/ 172141 w 3927930"/>
                <a:gd name="connsiteY71" fmla="*/ 59835 h 59834"/>
                <a:gd name="connsiteX72" fmla="*/ 29457 w 3927930"/>
                <a:gd name="connsiteY72" fmla="*/ 59835 h 59834"/>
                <a:gd name="connsiteX73" fmla="*/ 31298 w 3927930"/>
                <a:gd name="connsiteY73" fmla="*/ 59835 h 59834"/>
                <a:gd name="connsiteX74" fmla="*/ 60755 w 3927930"/>
                <a:gd name="connsiteY74" fmla="*/ 30378 h 59834"/>
                <a:gd name="connsiteX75" fmla="*/ 31298 w 3927930"/>
                <a:gd name="connsiteY75" fmla="*/ 921 h 59834"/>
                <a:gd name="connsiteX76" fmla="*/ 29457 w 3927930"/>
                <a:gd name="connsiteY76" fmla="*/ 921 h 59834"/>
                <a:gd name="connsiteX77" fmla="*/ 0 w 3927930"/>
                <a:gd name="connsiteY77" fmla="*/ 30378 h 59834"/>
                <a:gd name="connsiteX78" fmla="*/ 29457 w 3927930"/>
                <a:gd name="connsiteY78" fmla="*/ 59835 h 59834"/>
                <a:gd name="connsiteX79" fmla="*/ 29457 w 3927930"/>
                <a:gd name="connsiteY79" fmla="*/ 59835 h 59834"/>
                <a:gd name="connsiteX80" fmla="*/ 2464277 w 3927930"/>
                <a:gd name="connsiteY80" fmla="*/ 59835 h 59834"/>
                <a:gd name="connsiteX81" fmla="*/ 2466118 w 3927930"/>
                <a:gd name="connsiteY81" fmla="*/ 59835 h 59834"/>
                <a:gd name="connsiteX82" fmla="*/ 2495576 w 3927930"/>
                <a:gd name="connsiteY82" fmla="*/ 30378 h 59834"/>
                <a:gd name="connsiteX83" fmla="*/ 2466118 w 3927930"/>
                <a:gd name="connsiteY83" fmla="*/ 921 h 59834"/>
                <a:gd name="connsiteX84" fmla="*/ 2464277 w 3927930"/>
                <a:gd name="connsiteY84" fmla="*/ 921 h 59834"/>
                <a:gd name="connsiteX85" fmla="*/ 2434820 w 3927930"/>
                <a:gd name="connsiteY85" fmla="*/ 30378 h 59834"/>
                <a:gd name="connsiteX86" fmla="*/ 2464277 w 3927930"/>
                <a:gd name="connsiteY86" fmla="*/ 59835 h 59834"/>
                <a:gd name="connsiteX87" fmla="*/ 2464277 w 3927930"/>
                <a:gd name="connsiteY87" fmla="*/ 59835 h 59834"/>
                <a:gd name="connsiteX88" fmla="*/ 2320674 w 3927930"/>
                <a:gd name="connsiteY88" fmla="*/ 59835 h 59834"/>
                <a:gd name="connsiteX89" fmla="*/ 2322515 w 3927930"/>
                <a:gd name="connsiteY89" fmla="*/ 59835 h 59834"/>
                <a:gd name="connsiteX90" fmla="*/ 2351972 w 3927930"/>
                <a:gd name="connsiteY90" fmla="*/ 30378 h 59834"/>
                <a:gd name="connsiteX91" fmla="*/ 2322515 w 3927930"/>
                <a:gd name="connsiteY91" fmla="*/ 921 h 59834"/>
                <a:gd name="connsiteX92" fmla="*/ 2320674 w 3927930"/>
                <a:gd name="connsiteY92" fmla="*/ 921 h 59834"/>
                <a:gd name="connsiteX93" fmla="*/ 2291216 w 3927930"/>
                <a:gd name="connsiteY93" fmla="*/ 30378 h 59834"/>
                <a:gd name="connsiteX94" fmla="*/ 2320674 w 3927930"/>
                <a:gd name="connsiteY94" fmla="*/ 59835 h 59834"/>
                <a:gd name="connsiteX95" fmla="*/ 2320674 w 3927930"/>
                <a:gd name="connsiteY95" fmla="*/ 59835 h 59834"/>
                <a:gd name="connsiteX96" fmla="*/ 2177990 w 3927930"/>
                <a:gd name="connsiteY96" fmla="*/ 59835 h 59834"/>
                <a:gd name="connsiteX97" fmla="*/ 2179832 w 3927930"/>
                <a:gd name="connsiteY97" fmla="*/ 59835 h 59834"/>
                <a:gd name="connsiteX98" fmla="*/ 2209289 w 3927930"/>
                <a:gd name="connsiteY98" fmla="*/ 30378 h 59834"/>
                <a:gd name="connsiteX99" fmla="*/ 2179832 w 3927930"/>
                <a:gd name="connsiteY99" fmla="*/ 921 h 59834"/>
                <a:gd name="connsiteX100" fmla="*/ 2177990 w 3927930"/>
                <a:gd name="connsiteY100" fmla="*/ 921 h 59834"/>
                <a:gd name="connsiteX101" fmla="*/ 2148533 w 3927930"/>
                <a:gd name="connsiteY101" fmla="*/ 30378 h 59834"/>
                <a:gd name="connsiteX102" fmla="*/ 2177990 w 3927930"/>
                <a:gd name="connsiteY102" fmla="*/ 59835 h 59834"/>
                <a:gd name="connsiteX103" fmla="*/ 2177990 w 3927930"/>
                <a:gd name="connsiteY103" fmla="*/ 59835 h 59834"/>
                <a:gd name="connsiteX104" fmla="*/ 2035307 w 3927930"/>
                <a:gd name="connsiteY104" fmla="*/ 59835 h 59834"/>
                <a:gd name="connsiteX105" fmla="*/ 2037148 w 3927930"/>
                <a:gd name="connsiteY105" fmla="*/ 59835 h 59834"/>
                <a:gd name="connsiteX106" fmla="*/ 2066606 w 3927930"/>
                <a:gd name="connsiteY106" fmla="*/ 30378 h 59834"/>
                <a:gd name="connsiteX107" fmla="*/ 2037148 w 3927930"/>
                <a:gd name="connsiteY107" fmla="*/ 921 h 59834"/>
                <a:gd name="connsiteX108" fmla="*/ 2035307 w 3927930"/>
                <a:gd name="connsiteY108" fmla="*/ 921 h 59834"/>
                <a:gd name="connsiteX109" fmla="*/ 2005850 w 3927930"/>
                <a:gd name="connsiteY109" fmla="*/ 30378 h 59834"/>
                <a:gd name="connsiteX110" fmla="*/ 2035307 w 3927930"/>
                <a:gd name="connsiteY110" fmla="*/ 59835 h 59834"/>
                <a:gd name="connsiteX111" fmla="*/ 2035307 w 3927930"/>
                <a:gd name="connsiteY111" fmla="*/ 59835 h 59834"/>
                <a:gd name="connsiteX112" fmla="*/ 1892624 w 3927930"/>
                <a:gd name="connsiteY112" fmla="*/ 59835 h 59834"/>
                <a:gd name="connsiteX113" fmla="*/ 1894465 w 3927930"/>
                <a:gd name="connsiteY113" fmla="*/ 59835 h 59834"/>
                <a:gd name="connsiteX114" fmla="*/ 1923922 w 3927930"/>
                <a:gd name="connsiteY114" fmla="*/ 30378 h 59834"/>
                <a:gd name="connsiteX115" fmla="*/ 1894465 w 3927930"/>
                <a:gd name="connsiteY115" fmla="*/ 921 h 59834"/>
                <a:gd name="connsiteX116" fmla="*/ 1892624 w 3927930"/>
                <a:gd name="connsiteY116" fmla="*/ 921 h 59834"/>
                <a:gd name="connsiteX117" fmla="*/ 1863167 w 3927930"/>
                <a:gd name="connsiteY117" fmla="*/ 30378 h 59834"/>
                <a:gd name="connsiteX118" fmla="*/ 1892624 w 3927930"/>
                <a:gd name="connsiteY118" fmla="*/ 59835 h 59834"/>
                <a:gd name="connsiteX119" fmla="*/ 1892624 w 3927930"/>
                <a:gd name="connsiteY119" fmla="*/ 59835 h 59834"/>
                <a:gd name="connsiteX120" fmla="*/ 1749020 w 3927930"/>
                <a:gd name="connsiteY120" fmla="*/ 59835 h 59834"/>
                <a:gd name="connsiteX121" fmla="*/ 1750861 w 3927930"/>
                <a:gd name="connsiteY121" fmla="*/ 59835 h 59834"/>
                <a:gd name="connsiteX122" fmla="*/ 1780318 w 3927930"/>
                <a:gd name="connsiteY122" fmla="*/ 30378 h 59834"/>
                <a:gd name="connsiteX123" fmla="*/ 1750861 w 3927930"/>
                <a:gd name="connsiteY123" fmla="*/ 921 h 59834"/>
                <a:gd name="connsiteX124" fmla="*/ 1749020 w 3927930"/>
                <a:gd name="connsiteY124" fmla="*/ 921 h 59834"/>
                <a:gd name="connsiteX125" fmla="*/ 1719563 w 3927930"/>
                <a:gd name="connsiteY125" fmla="*/ 30378 h 59834"/>
                <a:gd name="connsiteX126" fmla="*/ 1749020 w 3927930"/>
                <a:gd name="connsiteY126" fmla="*/ 59835 h 59834"/>
                <a:gd name="connsiteX127" fmla="*/ 1749020 w 3927930"/>
                <a:gd name="connsiteY127" fmla="*/ 59835 h 59834"/>
                <a:gd name="connsiteX128" fmla="*/ 1606337 w 3927930"/>
                <a:gd name="connsiteY128" fmla="*/ 59835 h 59834"/>
                <a:gd name="connsiteX129" fmla="*/ 1608178 w 3927930"/>
                <a:gd name="connsiteY129" fmla="*/ 59835 h 59834"/>
                <a:gd name="connsiteX130" fmla="*/ 1637635 w 3927930"/>
                <a:gd name="connsiteY130" fmla="*/ 30378 h 59834"/>
                <a:gd name="connsiteX131" fmla="*/ 1608178 w 3927930"/>
                <a:gd name="connsiteY131" fmla="*/ 921 h 59834"/>
                <a:gd name="connsiteX132" fmla="*/ 1606337 w 3927930"/>
                <a:gd name="connsiteY132" fmla="*/ 921 h 59834"/>
                <a:gd name="connsiteX133" fmla="*/ 1576880 w 3927930"/>
                <a:gd name="connsiteY133" fmla="*/ 30378 h 59834"/>
                <a:gd name="connsiteX134" fmla="*/ 1606337 w 3927930"/>
                <a:gd name="connsiteY134" fmla="*/ 59835 h 59834"/>
                <a:gd name="connsiteX135" fmla="*/ 1606337 w 3927930"/>
                <a:gd name="connsiteY135" fmla="*/ 59835 h 59834"/>
                <a:gd name="connsiteX136" fmla="*/ 1463654 w 3927930"/>
                <a:gd name="connsiteY136" fmla="*/ 59835 h 59834"/>
                <a:gd name="connsiteX137" fmla="*/ 1465495 w 3927930"/>
                <a:gd name="connsiteY137" fmla="*/ 59835 h 59834"/>
                <a:gd name="connsiteX138" fmla="*/ 1494952 w 3927930"/>
                <a:gd name="connsiteY138" fmla="*/ 30378 h 59834"/>
                <a:gd name="connsiteX139" fmla="*/ 1465495 w 3927930"/>
                <a:gd name="connsiteY139" fmla="*/ 921 h 59834"/>
                <a:gd name="connsiteX140" fmla="*/ 1463654 w 3927930"/>
                <a:gd name="connsiteY140" fmla="*/ 921 h 59834"/>
                <a:gd name="connsiteX141" fmla="*/ 1434197 w 3927930"/>
                <a:gd name="connsiteY141" fmla="*/ 30378 h 59834"/>
                <a:gd name="connsiteX142" fmla="*/ 1463654 w 3927930"/>
                <a:gd name="connsiteY142" fmla="*/ 59835 h 59834"/>
                <a:gd name="connsiteX143" fmla="*/ 1463654 w 3927930"/>
                <a:gd name="connsiteY143" fmla="*/ 59835 h 59834"/>
                <a:gd name="connsiteX144" fmla="*/ 1320050 w 3927930"/>
                <a:gd name="connsiteY144" fmla="*/ 59835 h 59834"/>
                <a:gd name="connsiteX145" fmla="*/ 1321891 w 3927930"/>
                <a:gd name="connsiteY145" fmla="*/ 59835 h 59834"/>
                <a:gd name="connsiteX146" fmla="*/ 1351348 w 3927930"/>
                <a:gd name="connsiteY146" fmla="*/ 30378 h 59834"/>
                <a:gd name="connsiteX147" fmla="*/ 1321891 w 3927930"/>
                <a:gd name="connsiteY147" fmla="*/ 921 h 59834"/>
                <a:gd name="connsiteX148" fmla="*/ 1320050 w 3927930"/>
                <a:gd name="connsiteY148" fmla="*/ 921 h 59834"/>
                <a:gd name="connsiteX149" fmla="*/ 1290593 w 3927930"/>
                <a:gd name="connsiteY149" fmla="*/ 30378 h 59834"/>
                <a:gd name="connsiteX150" fmla="*/ 1320050 w 3927930"/>
                <a:gd name="connsiteY150" fmla="*/ 59835 h 59834"/>
                <a:gd name="connsiteX151" fmla="*/ 1320050 w 3927930"/>
                <a:gd name="connsiteY151" fmla="*/ 59835 h 59834"/>
                <a:gd name="connsiteX152" fmla="*/ 3753950 w 3927930"/>
                <a:gd name="connsiteY152" fmla="*/ 59835 h 59834"/>
                <a:gd name="connsiteX153" fmla="*/ 3755791 w 3927930"/>
                <a:gd name="connsiteY153" fmla="*/ 59835 h 59834"/>
                <a:gd name="connsiteX154" fmla="*/ 3785248 w 3927930"/>
                <a:gd name="connsiteY154" fmla="*/ 30378 h 59834"/>
                <a:gd name="connsiteX155" fmla="*/ 3755791 w 3927930"/>
                <a:gd name="connsiteY155" fmla="*/ 921 h 59834"/>
                <a:gd name="connsiteX156" fmla="*/ 3753950 w 3927930"/>
                <a:gd name="connsiteY156" fmla="*/ 921 h 59834"/>
                <a:gd name="connsiteX157" fmla="*/ 3724492 w 3927930"/>
                <a:gd name="connsiteY157" fmla="*/ 30378 h 59834"/>
                <a:gd name="connsiteX158" fmla="*/ 3753950 w 3927930"/>
                <a:gd name="connsiteY158" fmla="*/ 59835 h 59834"/>
                <a:gd name="connsiteX159" fmla="*/ 3753950 w 3927930"/>
                <a:gd name="connsiteY159" fmla="*/ 59835 h 59834"/>
                <a:gd name="connsiteX160" fmla="*/ 3611267 w 3927930"/>
                <a:gd name="connsiteY160" fmla="*/ 59835 h 59834"/>
                <a:gd name="connsiteX161" fmla="*/ 3613108 w 3927930"/>
                <a:gd name="connsiteY161" fmla="*/ 59835 h 59834"/>
                <a:gd name="connsiteX162" fmla="*/ 3642564 w 3927930"/>
                <a:gd name="connsiteY162" fmla="*/ 30378 h 59834"/>
                <a:gd name="connsiteX163" fmla="*/ 3613108 w 3927930"/>
                <a:gd name="connsiteY163" fmla="*/ 921 h 59834"/>
                <a:gd name="connsiteX164" fmla="*/ 3611267 w 3927930"/>
                <a:gd name="connsiteY164" fmla="*/ 921 h 59834"/>
                <a:gd name="connsiteX165" fmla="*/ 3581809 w 3927930"/>
                <a:gd name="connsiteY165" fmla="*/ 30378 h 59834"/>
                <a:gd name="connsiteX166" fmla="*/ 3611267 w 3927930"/>
                <a:gd name="connsiteY166" fmla="*/ 59835 h 59834"/>
                <a:gd name="connsiteX167" fmla="*/ 3611267 w 3927930"/>
                <a:gd name="connsiteY167" fmla="*/ 59835 h 59834"/>
                <a:gd name="connsiteX168" fmla="*/ 3467662 w 3927930"/>
                <a:gd name="connsiteY168" fmla="*/ 59835 h 59834"/>
                <a:gd name="connsiteX169" fmla="*/ 3469504 w 3927930"/>
                <a:gd name="connsiteY169" fmla="*/ 59835 h 59834"/>
                <a:gd name="connsiteX170" fmla="*/ 3498961 w 3927930"/>
                <a:gd name="connsiteY170" fmla="*/ 30378 h 59834"/>
                <a:gd name="connsiteX171" fmla="*/ 3469504 w 3927930"/>
                <a:gd name="connsiteY171" fmla="*/ 921 h 59834"/>
                <a:gd name="connsiteX172" fmla="*/ 3467662 w 3927930"/>
                <a:gd name="connsiteY172" fmla="*/ 921 h 59834"/>
                <a:gd name="connsiteX173" fmla="*/ 3438206 w 3927930"/>
                <a:gd name="connsiteY173" fmla="*/ 30378 h 59834"/>
                <a:gd name="connsiteX174" fmla="*/ 3467662 w 3927930"/>
                <a:gd name="connsiteY174" fmla="*/ 59835 h 59834"/>
                <a:gd name="connsiteX175" fmla="*/ 3467662 w 3927930"/>
                <a:gd name="connsiteY175" fmla="*/ 59835 h 59834"/>
                <a:gd name="connsiteX176" fmla="*/ 3324979 w 3927930"/>
                <a:gd name="connsiteY176" fmla="*/ 59835 h 59834"/>
                <a:gd name="connsiteX177" fmla="*/ 3326820 w 3927930"/>
                <a:gd name="connsiteY177" fmla="*/ 59835 h 59834"/>
                <a:gd name="connsiteX178" fmla="*/ 3356278 w 3927930"/>
                <a:gd name="connsiteY178" fmla="*/ 30378 h 59834"/>
                <a:gd name="connsiteX179" fmla="*/ 3326820 w 3927930"/>
                <a:gd name="connsiteY179" fmla="*/ 921 h 59834"/>
                <a:gd name="connsiteX180" fmla="*/ 3324979 w 3927930"/>
                <a:gd name="connsiteY180" fmla="*/ 921 h 59834"/>
                <a:gd name="connsiteX181" fmla="*/ 3295522 w 3927930"/>
                <a:gd name="connsiteY181" fmla="*/ 30378 h 59834"/>
                <a:gd name="connsiteX182" fmla="*/ 3324979 w 3927930"/>
                <a:gd name="connsiteY182" fmla="*/ 59835 h 59834"/>
                <a:gd name="connsiteX183" fmla="*/ 3324979 w 3927930"/>
                <a:gd name="connsiteY183" fmla="*/ 59835 h 59834"/>
                <a:gd name="connsiteX184" fmla="*/ 3182296 w 3927930"/>
                <a:gd name="connsiteY184" fmla="*/ 59835 h 59834"/>
                <a:gd name="connsiteX185" fmla="*/ 3184137 w 3927930"/>
                <a:gd name="connsiteY185" fmla="*/ 59835 h 59834"/>
                <a:gd name="connsiteX186" fmla="*/ 3213594 w 3927930"/>
                <a:gd name="connsiteY186" fmla="*/ 30378 h 59834"/>
                <a:gd name="connsiteX187" fmla="*/ 3184137 w 3927930"/>
                <a:gd name="connsiteY187" fmla="*/ 921 h 59834"/>
                <a:gd name="connsiteX188" fmla="*/ 3182296 w 3927930"/>
                <a:gd name="connsiteY188" fmla="*/ 921 h 59834"/>
                <a:gd name="connsiteX189" fmla="*/ 3152839 w 3927930"/>
                <a:gd name="connsiteY189" fmla="*/ 30378 h 59834"/>
                <a:gd name="connsiteX190" fmla="*/ 3182296 w 3927930"/>
                <a:gd name="connsiteY190" fmla="*/ 59835 h 59834"/>
                <a:gd name="connsiteX191" fmla="*/ 3182296 w 3927930"/>
                <a:gd name="connsiteY191" fmla="*/ 59835 h 59834"/>
                <a:gd name="connsiteX192" fmla="*/ 3039613 w 3927930"/>
                <a:gd name="connsiteY192" fmla="*/ 59835 h 59834"/>
                <a:gd name="connsiteX193" fmla="*/ 3041454 w 3927930"/>
                <a:gd name="connsiteY193" fmla="*/ 59835 h 59834"/>
                <a:gd name="connsiteX194" fmla="*/ 3070911 w 3927930"/>
                <a:gd name="connsiteY194" fmla="*/ 30378 h 59834"/>
                <a:gd name="connsiteX195" fmla="*/ 3041454 w 3927930"/>
                <a:gd name="connsiteY195" fmla="*/ 921 h 59834"/>
                <a:gd name="connsiteX196" fmla="*/ 3039613 w 3927930"/>
                <a:gd name="connsiteY196" fmla="*/ 921 h 59834"/>
                <a:gd name="connsiteX197" fmla="*/ 3010156 w 3927930"/>
                <a:gd name="connsiteY197" fmla="*/ 30378 h 59834"/>
                <a:gd name="connsiteX198" fmla="*/ 3039613 w 3927930"/>
                <a:gd name="connsiteY198" fmla="*/ 59835 h 59834"/>
                <a:gd name="connsiteX199" fmla="*/ 3039613 w 3927930"/>
                <a:gd name="connsiteY199" fmla="*/ 59835 h 59834"/>
                <a:gd name="connsiteX200" fmla="*/ 2896009 w 3927930"/>
                <a:gd name="connsiteY200" fmla="*/ 59835 h 59834"/>
                <a:gd name="connsiteX201" fmla="*/ 2897850 w 3927930"/>
                <a:gd name="connsiteY201" fmla="*/ 59835 h 59834"/>
                <a:gd name="connsiteX202" fmla="*/ 2927308 w 3927930"/>
                <a:gd name="connsiteY202" fmla="*/ 30378 h 59834"/>
                <a:gd name="connsiteX203" fmla="*/ 2897850 w 3927930"/>
                <a:gd name="connsiteY203" fmla="*/ 921 h 59834"/>
                <a:gd name="connsiteX204" fmla="*/ 2896009 w 3927930"/>
                <a:gd name="connsiteY204" fmla="*/ 921 h 59834"/>
                <a:gd name="connsiteX205" fmla="*/ 2866552 w 3927930"/>
                <a:gd name="connsiteY205" fmla="*/ 30378 h 59834"/>
                <a:gd name="connsiteX206" fmla="*/ 2896009 w 3927930"/>
                <a:gd name="connsiteY206" fmla="*/ 59835 h 59834"/>
                <a:gd name="connsiteX207" fmla="*/ 2896009 w 3927930"/>
                <a:gd name="connsiteY207" fmla="*/ 59835 h 59834"/>
                <a:gd name="connsiteX208" fmla="*/ 2753326 w 3927930"/>
                <a:gd name="connsiteY208" fmla="*/ 59835 h 59834"/>
                <a:gd name="connsiteX209" fmla="*/ 2755167 w 3927930"/>
                <a:gd name="connsiteY209" fmla="*/ 59835 h 59834"/>
                <a:gd name="connsiteX210" fmla="*/ 2784625 w 3927930"/>
                <a:gd name="connsiteY210" fmla="*/ 30378 h 59834"/>
                <a:gd name="connsiteX211" fmla="*/ 2755167 w 3927930"/>
                <a:gd name="connsiteY211" fmla="*/ 921 h 59834"/>
                <a:gd name="connsiteX212" fmla="*/ 2753326 w 3927930"/>
                <a:gd name="connsiteY212" fmla="*/ 921 h 59834"/>
                <a:gd name="connsiteX213" fmla="*/ 2723869 w 3927930"/>
                <a:gd name="connsiteY213" fmla="*/ 30378 h 59834"/>
                <a:gd name="connsiteX214" fmla="*/ 2753326 w 3927930"/>
                <a:gd name="connsiteY214" fmla="*/ 59835 h 59834"/>
                <a:gd name="connsiteX215" fmla="*/ 2753326 w 3927930"/>
                <a:gd name="connsiteY215" fmla="*/ 59835 h 59834"/>
                <a:gd name="connsiteX216" fmla="*/ 2610643 w 3927930"/>
                <a:gd name="connsiteY216" fmla="*/ 59835 h 59834"/>
                <a:gd name="connsiteX217" fmla="*/ 2612484 w 3927930"/>
                <a:gd name="connsiteY217" fmla="*/ 59835 h 59834"/>
                <a:gd name="connsiteX218" fmla="*/ 2612484 w 3927930"/>
                <a:gd name="connsiteY218" fmla="*/ 0 h 59834"/>
                <a:gd name="connsiteX219" fmla="*/ 2610643 w 3927930"/>
                <a:gd name="connsiteY219" fmla="*/ 0 h 59834"/>
                <a:gd name="connsiteX220" fmla="*/ 2610643 w 3927930"/>
                <a:gd name="connsiteY220" fmla="*/ 59835 h 59834"/>
                <a:gd name="connsiteX221" fmla="*/ 2610643 w 3927930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0" h="59834">
                  <a:moveTo>
                    <a:pt x="3896633" y="59835"/>
                  </a:moveTo>
                  <a:lnTo>
                    <a:pt x="3898474" y="59835"/>
                  </a:lnTo>
                  <a:cubicBezTo>
                    <a:pt x="3915044" y="59835"/>
                    <a:pt x="3927931" y="46027"/>
                    <a:pt x="3927931" y="30378"/>
                  </a:cubicBezTo>
                  <a:cubicBezTo>
                    <a:pt x="3927931" y="13808"/>
                    <a:pt x="3914123" y="921"/>
                    <a:pt x="3898474" y="921"/>
                  </a:cubicBezTo>
                  <a:lnTo>
                    <a:pt x="3896633" y="921"/>
                  </a:lnTo>
                  <a:cubicBezTo>
                    <a:pt x="3880063" y="921"/>
                    <a:pt x="3867176" y="14729"/>
                    <a:pt x="3867176" y="30378"/>
                  </a:cubicBezTo>
                  <a:cubicBezTo>
                    <a:pt x="3867176" y="46947"/>
                    <a:pt x="3880063" y="59835"/>
                    <a:pt x="3896633" y="59835"/>
                  </a:cubicBezTo>
                  <a:lnTo>
                    <a:pt x="3896633" y="59835"/>
                  </a:lnTo>
                  <a:close/>
                  <a:moveTo>
                    <a:pt x="1172764" y="59835"/>
                  </a:moveTo>
                  <a:lnTo>
                    <a:pt x="1174605" y="59835"/>
                  </a:lnTo>
                  <a:cubicBezTo>
                    <a:pt x="1191175" y="59835"/>
                    <a:pt x="1204062" y="46027"/>
                    <a:pt x="1204062" y="30378"/>
                  </a:cubicBezTo>
                  <a:cubicBezTo>
                    <a:pt x="1204062" y="13808"/>
                    <a:pt x="1190254" y="921"/>
                    <a:pt x="1174605" y="921"/>
                  </a:cubicBezTo>
                  <a:lnTo>
                    <a:pt x="1172764" y="921"/>
                  </a:lnTo>
                  <a:cubicBezTo>
                    <a:pt x="1156194" y="921"/>
                    <a:pt x="1143307" y="14729"/>
                    <a:pt x="1143307" y="30378"/>
                  </a:cubicBezTo>
                  <a:cubicBezTo>
                    <a:pt x="1143307" y="46947"/>
                    <a:pt x="1157115" y="59835"/>
                    <a:pt x="1172764" y="59835"/>
                  </a:cubicBezTo>
                  <a:lnTo>
                    <a:pt x="1172764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1" y="59835"/>
                    <a:pt x="1061379" y="46027"/>
                    <a:pt x="1061379" y="30378"/>
                  </a:cubicBezTo>
                  <a:cubicBezTo>
                    <a:pt x="1061379" y="13808"/>
                    <a:pt x="1047571" y="921"/>
                    <a:pt x="1031922" y="921"/>
                  </a:cubicBezTo>
                  <a:lnTo>
                    <a:pt x="1030081" y="921"/>
                  </a:lnTo>
                  <a:cubicBezTo>
                    <a:pt x="1013511" y="921"/>
                    <a:pt x="1000623" y="14729"/>
                    <a:pt x="1000623" y="30378"/>
                  </a:cubicBezTo>
                  <a:cubicBezTo>
                    <a:pt x="1000623" y="4694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9" y="59835"/>
                  </a:lnTo>
                  <a:cubicBezTo>
                    <a:pt x="905808" y="59835"/>
                    <a:pt x="918696" y="46027"/>
                    <a:pt x="918696" y="30378"/>
                  </a:cubicBezTo>
                  <a:cubicBezTo>
                    <a:pt x="918696" y="13808"/>
                    <a:pt x="904888" y="921"/>
                    <a:pt x="889239" y="921"/>
                  </a:cubicBezTo>
                  <a:lnTo>
                    <a:pt x="887398" y="921"/>
                  </a:lnTo>
                  <a:cubicBezTo>
                    <a:pt x="870828" y="921"/>
                    <a:pt x="857941" y="14729"/>
                    <a:pt x="857941" y="30378"/>
                  </a:cubicBezTo>
                  <a:cubicBezTo>
                    <a:pt x="857020" y="4694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4" y="59835"/>
                  </a:moveTo>
                  <a:lnTo>
                    <a:pt x="746556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1"/>
                    <a:pt x="746556" y="921"/>
                  </a:cubicBezTo>
                  <a:lnTo>
                    <a:pt x="744714" y="921"/>
                  </a:lnTo>
                  <a:cubicBezTo>
                    <a:pt x="728145" y="921"/>
                    <a:pt x="715257" y="14729"/>
                    <a:pt x="715257" y="30378"/>
                  </a:cubicBezTo>
                  <a:cubicBezTo>
                    <a:pt x="714337" y="46947"/>
                    <a:pt x="728145" y="59835"/>
                    <a:pt x="744714" y="59835"/>
                  </a:cubicBezTo>
                  <a:lnTo>
                    <a:pt x="744714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09" y="46027"/>
                    <a:pt x="632409" y="30378"/>
                  </a:cubicBezTo>
                  <a:cubicBezTo>
                    <a:pt x="632409" y="13808"/>
                    <a:pt x="618601" y="921"/>
                    <a:pt x="602952" y="921"/>
                  </a:cubicBezTo>
                  <a:lnTo>
                    <a:pt x="601111" y="921"/>
                  </a:lnTo>
                  <a:cubicBezTo>
                    <a:pt x="584541" y="921"/>
                    <a:pt x="571653" y="14729"/>
                    <a:pt x="571653" y="30378"/>
                  </a:cubicBezTo>
                  <a:cubicBezTo>
                    <a:pt x="571653" y="4694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8" y="59835"/>
                    <a:pt x="489726" y="46027"/>
                    <a:pt x="489726" y="30378"/>
                  </a:cubicBezTo>
                  <a:cubicBezTo>
                    <a:pt x="489726" y="13808"/>
                    <a:pt x="475918" y="921"/>
                    <a:pt x="460268" y="921"/>
                  </a:cubicBezTo>
                  <a:lnTo>
                    <a:pt x="458428" y="921"/>
                  </a:lnTo>
                  <a:cubicBezTo>
                    <a:pt x="441858" y="921"/>
                    <a:pt x="428970" y="14729"/>
                    <a:pt x="428970" y="30378"/>
                  </a:cubicBezTo>
                  <a:cubicBezTo>
                    <a:pt x="428970" y="4694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4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3234" y="921"/>
                    <a:pt x="317585" y="921"/>
                  </a:cubicBezTo>
                  <a:lnTo>
                    <a:pt x="315744" y="921"/>
                  </a:lnTo>
                  <a:cubicBezTo>
                    <a:pt x="299175" y="921"/>
                    <a:pt x="286287" y="14729"/>
                    <a:pt x="286287" y="30378"/>
                  </a:cubicBezTo>
                  <a:cubicBezTo>
                    <a:pt x="285366" y="46947"/>
                    <a:pt x="299175" y="59835"/>
                    <a:pt x="315744" y="59835"/>
                  </a:cubicBezTo>
                  <a:lnTo>
                    <a:pt x="315744" y="59835"/>
                  </a:lnTo>
                  <a:close/>
                  <a:moveTo>
                    <a:pt x="172141" y="59835"/>
                  </a:moveTo>
                  <a:lnTo>
                    <a:pt x="173981" y="59835"/>
                  </a:lnTo>
                  <a:cubicBezTo>
                    <a:pt x="190551" y="59835"/>
                    <a:pt x="203439" y="46027"/>
                    <a:pt x="203439" y="30378"/>
                  </a:cubicBezTo>
                  <a:cubicBezTo>
                    <a:pt x="203439" y="13808"/>
                    <a:pt x="189631" y="921"/>
                    <a:pt x="173981" y="921"/>
                  </a:cubicBezTo>
                  <a:lnTo>
                    <a:pt x="172141" y="921"/>
                  </a:lnTo>
                  <a:cubicBezTo>
                    <a:pt x="155571" y="921"/>
                    <a:pt x="142683" y="14729"/>
                    <a:pt x="142683" y="30378"/>
                  </a:cubicBezTo>
                  <a:cubicBezTo>
                    <a:pt x="142683" y="46947"/>
                    <a:pt x="155571" y="59835"/>
                    <a:pt x="172141" y="59835"/>
                  </a:cubicBezTo>
                  <a:lnTo>
                    <a:pt x="172141" y="59835"/>
                  </a:lnTo>
                  <a:close/>
                  <a:moveTo>
                    <a:pt x="29457" y="59835"/>
                  </a:moveTo>
                  <a:lnTo>
                    <a:pt x="31298" y="59835"/>
                  </a:lnTo>
                  <a:cubicBezTo>
                    <a:pt x="47868" y="59835"/>
                    <a:pt x="60755" y="46027"/>
                    <a:pt x="60755" y="30378"/>
                  </a:cubicBezTo>
                  <a:cubicBezTo>
                    <a:pt x="60755" y="13808"/>
                    <a:pt x="46947" y="921"/>
                    <a:pt x="31298" y="921"/>
                  </a:cubicBezTo>
                  <a:lnTo>
                    <a:pt x="29457" y="921"/>
                  </a:lnTo>
                  <a:cubicBezTo>
                    <a:pt x="12887" y="921"/>
                    <a:pt x="0" y="14729"/>
                    <a:pt x="0" y="30378"/>
                  </a:cubicBezTo>
                  <a:cubicBezTo>
                    <a:pt x="0" y="46947"/>
                    <a:pt x="12887" y="59835"/>
                    <a:pt x="29457" y="59835"/>
                  </a:cubicBezTo>
                  <a:lnTo>
                    <a:pt x="29457" y="59835"/>
                  </a:lnTo>
                  <a:close/>
                  <a:moveTo>
                    <a:pt x="2464277" y="59835"/>
                  </a:moveTo>
                  <a:lnTo>
                    <a:pt x="2466118" y="59835"/>
                  </a:lnTo>
                  <a:cubicBezTo>
                    <a:pt x="2482688" y="59835"/>
                    <a:pt x="2495576" y="46027"/>
                    <a:pt x="2495576" y="30378"/>
                  </a:cubicBezTo>
                  <a:cubicBezTo>
                    <a:pt x="2495576" y="13808"/>
                    <a:pt x="2481768" y="921"/>
                    <a:pt x="2466118" y="921"/>
                  </a:cubicBezTo>
                  <a:lnTo>
                    <a:pt x="2464277" y="921"/>
                  </a:lnTo>
                  <a:cubicBezTo>
                    <a:pt x="2447708" y="921"/>
                    <a:pt x="2434820" y="14729"/>
                    <a:pt x="2434820" y="30378"/>
                  </a:cubicBezTo>
                  <a:cubicBezTo>
                    <a:pt x="2433900" y="46947"/>
                    <a:pt x="2447708" y="59835"/>
                    <a:pt x="2464277" y="59835"/>
                  </a:cubicBezTo>
                  <a:lnTo>
                    <a:pt x="2464277" y="59835"/>
                  </a:lnTo>
                  <a:close/>
                  <a:moveTo>
                    <a:pt x="2320674" y="59835"/>
                  </a:moveTo>
                  <a:lnTo>
                    <a:pt x="2322515" y="59835"/>
                  </a:lnTo>
                  <a:cubicBezTo>
                    <a:pt x="2339084" y="59835"/>
                    <a:pt x="2351972" y="46027"/>
                    <a:pt x="2351972" y="30378"/>
                  </a:cubicBezTo>
                  <a:cubicBezTo>
                    <a:pt x="2351972" y="13808"/>
                    <a:pt x="2338164" y="921"/>
                    <a:pt x="2322515" y="921"/>
                  </a:cubicBezTo>
                  <a:lnTo>
                    <a:pt x="2320674" y="921"/>
                  </a:lnTo>
                  <a:cubicBezTo>
                    <a:pt x="2304104" y="921"/>
                    <a:pt x="2291216" y="14729"/>
                    <a:pt x="2291216" y="30378"/>
                  </a:cubicBezTo>
                  <a:cubicBezTo>
                    <a:pt x="2291216" y="46947"/>
                    <a:pt x="2305024" y="59835"/>
                    <a:pt x="2320674" y="59835"/>
                  </a:cubicBezTo>
                  <a:lnTo>
                    <a:pt x="2320674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5481" y="921"/>
                    <a:pt x="2179832" y="921"/>
                  </a:cubicBezTo>
                  <a:lnTo>
                    <a:pt x="2177990" y="921"/>
                  </a:lnTo>
                  <a:cubicBezTo>
                    <a:pt x="2161421" y="921"/>
                    <a:pt x="2148533" y="14729"/>
                    <a:pt x="2148533" y="30378"/>
                  </a:cubicBezTo>
                  <a:cubicBezTo>
                    <a:pt x="2148533" y="4694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8" y="59835"/>
                  </a:lnTo>
                  <a:cubicBezTo>
                    <a:pt x="2053718" y="59835"/>
                    <a:pt x="2066606" y="46027"/>
                    <a:pt x="2066606" y="30378"/>
                  </a:cubicBezTo>
                  <a:cubicBezTo>
                    <a:pt x="2066606" y="13808"/>
                    <a:pt x="2052798" y="921"/>
                    <a:pt x="2037148" y="921"/>
                  </a:cubicBezTo>
                  <a:lnTo>
                    <a:pt x="2035307" y="921"/>
                  </a:lnTo>
                  <a:cubicBezTo>
                    <a:pt x="2018738" y="921"/>
                    <a:pt x="2005850" y="14729"/>
                    <a:pt x="2005850" y="30378"/>
                  </a:cubicBezTo>
                  <a:cubicBezTo>
                    <a:pt x="2004930" y="4694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5" y="59835"/>
                    <a:pt x="1923922" y="46027"/>
                    <a:pt x="1923922" y="30378"/>
                  </a:cubicBezTo>
                  <a:cubicBezTo>
                    <a:pt x="1923922" y="13808"/>
                    <a:pt x="1910114" y="921"/>
                    <a:pt x="1894465" y="921"/>
                  </a:cubicBezTo>
                  <a:lnTo>
                    <a:pt x="1892624" y="921"/>
                  </a:lnTo>
                  <a:cubicBezTo>
                    <a:pt x="1876054" y="921"/>
                    <a:pt x="1863167" y="14729"/>
                    <a:pt x="1863167" y="30378"/>
                  </a:cubicBezTo>
                  <a:cubicBezTo>
                    <a:pt x="1862246" y="46947"/>
                    <a:pt x="1876054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1" y="59835"/>
                  </a:lnTo>
                  <a:cubicBezTo>
                    <a:pt x="1767431" y="59835"/>
                    <a:pt x="1780318" y="46027"/>
                    <a:pt x="1780318" y="30378"/>
                  </a:cubicBezTo>
                  <a:cubicBezTo>
                    <a:pt x="1780318" y="13808"/>
                    <a:pt x="1766510" y="921"/>
                    <a:pt x="1750861" y="921"/>
                  </a:cubicBezTo>
                  <a:lnTo>
                    <a:pt x="1749020" y="921"/>
                  </a:lnTo>
                  <a:cubicBezTo>
                    <a:pt x="1732450" y="921"/>
                    <a:pt x="1719563" y="14729"/>
                    <a:pt x="1719563" y="30378"/>
                  </a:cubicBezTo>
                  <a:cubicBezTo>
                    <a:pt x="1719563" y="46947"/>
                    <a:pt x="1732450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8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1"/>
                    <a:pt x="1608178" y="921"/>
                  </a:cubicBezTo>
                  <a:lnTo>
                    <a:pt x="1606337" y="921"/>
                  </a:lnTo>
                  <a:cubicBezTo>
                    <a:pt x="1589767" y="921"/>
                    <a:pt x="1576880" y="14729"/>
                    <a:pt x="1576880" y="30378"/>
                  </a:cubicBezTo>
                  <a:cubicBezTo>
                    <a:pt x="1575959" y="46947"/>
                    <a:pt x="1589767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5" y="59835"/>
                    <a:pt x="1494952" y="46027"/>
                    <a:pt x="1494952" y="30378"/>
                  </a:cubicBezTo>
                  <a:cubicBezTo>
                    <a:pt x="1494952" y="13808"/>
                    <a:pt x="1481144" y="921"/>
                    <a:pt x="1465495" y="921"/>
                  </a:cubicBezTo>
                  <a:lnTo>
                    <a:pt x="1463654" y="921"/>
                  </a:lnTo>
                  <a:cubicBezTo>
                    <a:pt x="1447084" y="921"/>
                    <a:pt x="1434197" y="14729"/>
                    <a:pt x="1434197" y="30378"/>
                  </a:cubicBezTo>
                  <a:cubicBezTo>
                    <a:pt x="1433276" y="46947"/>
                    <a:pt x="1447084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8" y="46027"/>
                    <a:pt x="1351348" y="30378"/>
                  </a:cubicBezTo>
                  <a:cubicBezTo>
                    <a:pt x="1351348" y="13808"/>
                    <a:pt x="1337540" y="921"/>
                    <a:pt x="1321891" y="921"/>
                  </a:cubicBezTo>
                  <a:lnTo>
                    <a:pt x="1320050" y="921"/>
                  </a:lnTo>
                  <a:cubicBezTo>
                    <a:pt x="1303480" y="921"/>
                    <a:pt x="1290593" y="14729"/>
                    <a:pt x="1290593" y="30378"/>
                  </a:cubicBezTo>
                  <a:cubicBezTo>
                    <a:pt x="1290593" y="46947"/>
                    <a:pt x="1303480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50" y="59835"/>
                  </a:moveTo>
                  <a:lnTo>
                    <a:pt x="3755791" y="59835"/>
                  </a:lnTo>
                  <a:cubicBezTo>
                    <a:pt x="3772360" y="59835"/>
                    <a:pt x="3785248" y="46027"/>
                    <a:pt x="3785248" y="30378"/>
                  </a:cubicBezTo>
                  <a:cubicBezTo>
                    <a:pt x="3785248" y="13808"/>
                    <a:pt x="3771440" y="921"/>
                    <a:pt x="3755791" y="921"/>
                  </a:cubicBezTo>
                  <a:lnTo>
                    <a:pt x="3753950" y="921"/>
                  </a:lnTo>
                  <a:cubicBezTo>
                    <a:pt x="3737380" y="921"/>
                    <a:pt x="3724492" y="14729"/>
                    <a:pt x="3724492" y="30378"/>
                  </a:cubicBezTo>
                  <a:cubicBezTo>
                    <a:pt x="3724492" y="46947"/>
                    <a:pt x="3737380" y="59835"/>
                    <a:pt x="3753950" y="59835"/>
                  </a:cubicBezTo>
                  <a:lnTo>
                    <a:pt x="3753950" y="59835"/>
                  </a:lnTo>
                  <a:close/>
                  <a:moveTo>
                    <a:pt x="3611267" y="59835"/>
                  </a:moveTo>
                  <a:lnTo>
                    <a:pt x="3613108" y="59835"/>
                  </a:lnTo>
                  <a:cubicBezTo>
                    <a:pt x="3629677" y="59835"/>
                    <a:pt x="3642564" y="46027"/>
                    <a:pt x="3642564" y="30378"/>
                  </a:cubicBezTo>
                  <a:cubicBezTo>
                    <a:pt x="3642564" y="13808"/>
                    <a:pt x="3628756" y="921"/>
                    <a:pt x="3613108" y="921"/>
                  </a:cubicBezTo>
                  <a:lnTo>
                    <a:pt x="3611267" y="921"/>
                  </a:lnTo>
                  <a:cubicBezTo>
                    <a:pt x="3594697" y="921"/>
                    <a:pt x="3581809" y="14729"/>
                    <a:pt x="3581809" y="30378"/>
                  </a:cubicBezTo>
                  <a:cubicBezTo>
                    <a:pt x="3580889" y="46947"/>
                    <a:pt x="3594697" y="59835"/>
                    <a:pt x="3611267" y="59835"/>
                  </a:cubicBezTo>
                  <a:lnTo>
                    <a:pt x="3611267" y="59835"/>
                  </a:lnTo>
                  <a:close/>
                  <a:moveTo>
                    <a:pt x="3467662" y="59835"/>
                  </a:moveTo>
                  <a:lnTo>
                    <a:pt x="3469504" y="59835"/>
                  </a:lnTo>
                  <a:cubicBezTo>
                    <a:pt x="3486073" y="59835"/>
                    <a:pt x="3498961" y="46027"/>
                    <a:pt x="3498961" y="30378"/>
                  </a:cubicBezTo>
                  <a:cubicBezTo>
                    <a:pt x="3498961" y="13808"/>
                    <a:pt x="3485153" y="921"/>
                    <a:pt x="3469504" y="921"/>
                  </a:cubicBezTo>
                  <a:lnTo>
                    <a:pt x="3467662" y="921"/>
                  </a:lnTo>
                  <a:cubicBezTo>
                    <a:pt x="3451093" y="921"/>
                    <a:pt x="3438206" y="14729"/>
                    <a:pt x="3438206" y="30378"/>
                  </a:cubicBezTo>
                  <a:cubicBezTo>
                    <a:pt x="3438206" y="46947"/>
                    <a:pt x="3451093" y="59835"/>
                    <a:pt x="3467662" y="59835"/>
                  </a:cubicBezTo>
                  <a:lnTo>
                    <a:pt x="3467662" y="59835"/>
                  </a:lnTo>
                  <a:close/>
                  <a:moveTo>
                    <a:pt x="3324979" y="59835"/>
                  </a:moveTo>
                  <a:lnTo>
                    <a:pt x="3326820" y="59835"/>
                  </a:lnTo>
                  <a:cubicBezTo>
                    <a:pt x="3343390" y="59835"/>
                    <a:pt x="3356278" y="46027"/>
                    <a:pt x="3356278" y="30378"/>
                  </a:cubicBezTo>
                  <a:cubicBezTo>
                    <a:pt x="3356278" y="13808"/>
                    <a:pt x="3342470" y="921"/>
                    <a:pt x="3326820" y="921"/>
                  </a:cubicBezTo>
                  <a:lnTo>
                    <a:pt x="3324979" y="921"/>
                  </a:lnTo>
                  <a:cubicBezTo>
                    <a:pt x="3308410" y="921"/>
                    <a:pt x="3295522" y="14729"/>
                    <a:pt x="3295522" y="30378"/>
                  </a:cubicBezTo>
                  <a:cubicBezTo>
                    <a:pt x="3295522" y="46947"/>
                    <a:pt x="3308410" y="59835"/>
                    <a:pt x="3324979" y="59835"/>
                  </a:cubicBezTo>
                  <a:lnTo>
                    <a:pt x="3324979" y="59835"/>
                  </a:lnTo>
                  <a:close/>
                  <a:moveTo>
                    <a:pt x="3182296" y="59835"/>
                  </a:moveTo>
                  <a:lnTo>
                    <a:pt x="3184137" y="59835"/>
                  </a:lnTo>
                  <a:cubicBezTo>
                    <a:pt x="3200707" y="59835"/>
                    <a:pt x="3213594" y="46027"/>
                    <a:pt x="3213594" y="30378"/>
                  </a:cubicBezTo>
                  <a:cubicBezTo>
                    <a:pt x="3213594" y="13808"/>
                    <a:pt x="3199786" y="921"/>
                    <a:pt x="3184137" y="921"/>
                  </a:cubicBezTo>
                  <a:lnTo>
                    <a:pt x="3182296" y="921"/>
                  </a:lnTo>
                  <a:cubicBezTo>
                    <a:pt x="3165726" y="921"/>
                    <a:pt x="3152839" y="14729"/>
                    <a:pt x="3152839" y="30378"/>
                  </a:cubicBezTo>
                  <a:cubicBezTo>
                    <a:pt x="3151918" y="46947"/>
                    <a:pt x="3165726" y="59835"/>
                    <a:pt x="3182296" y="59835"/>
                  </a:cubicBezTo>
                  <a:lnTo>
                    <a:pt x="3182296" y="59835"/>
                  </a:lnTo>
                  <a:close/>
                  <a:moveTo>
                    <a:pt x="3039613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1"/>
                    <a:pt x="3041454" y="921"/>
                  </a:cubicBezTo>
                  <a:lnTo>
                    <a:pt x="3039613" y="921"/>
                  </a:lnTo>
                  <a:cubicBezTo>
                    <a:pt x="3023043" y="921"/>
                    <a:pt x="3010156" y="14729"/>
                    <a:pt x="3010156" y="30378"/>
                  </a:cubicBezTo>
                  <a:cubicBezTo>
                    <a:pt x="3009235" y="46947"/>
                    <a:pt x="3023043" y="59835"/>
                    <a:pt x="3039613" y="59835"/>
                  </a:cubicBezTo>
                  <a:lnTo>
                    <a:pt x="3039613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8" y="46027"/>
                    <a:pt x="2927308" y="30378"/>
                  </a:cubicBezTo>
                  <a:cubicBezTo>
                    <a:pt x="2927308" y="13808"/>
                    <a:pt x="2913500" y="921"/>
                    <a:pt x="2897850" y="921"/>
                  </a:cubicBezTo>
                  <a:lnTo>
                    <a:pt x="2896009" y="921"/>
                  </a:lnTo>
                  <a:cubicBezTo>
                    <a:pt x="2879440" y="921"/>
                    <a:pt x="2866552" y="14729"/>
                    <a:pt x="2866552" y="30378"/>
                  </a:cubicBezTo>
                  <a:cubicBezTo>
                    <a:pt x="2866552" y="46947"/>
                    <a:pt x="2879440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7" y="59835"/>
                  </a:lnTo>
                  <a:cubicBezTo>
                    <a:pt x="2771737" y="59835"/>
                    <a:pt x="2784625" y="46027"/>
                    <a:pt x="2784625" y="30378"/>
                  </a:cubicBezTo>
                  <a:cubicBezTo>
                    <a:pt x="2784625" y="13808"/>
                    <a:pt x="2770816" y="921"/>
                    <a:pt x="2755167" y="921"/>
                  </a:cubicBezTo>
                  <a:lnTo>
                    <a:pt x="2753326" y="921"/>
                  </a:lnTo>
                  <a:cubicBezTo>
                    <a:pt x="2736756" y="921"/>
                    <a:pt x="2723869" y="14729"/>
                    <a:pt x="2723869" y="30378"/>
                  </a:cubicBezTo>
                  <a:cubicBezTo>
                    <a:pt x="2722948" y="4694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4" y="59835"/>
                  </a:lnTo>
                  <a:cubicBezTo>
                    <a:pt x="2652067" y="59835"/>
                    <a:pt x="2652067" y="0"/>
                    <a:pt x="2612484" y="0"/>
                  </a:cubicBezTo>
                  <a:lnTo>
                    <a:pt x="2610643" y="0"/>
                  </a:lnTo>
                  <a:cubicBezTo>
                    <a:pt x="2571060" y="0"/>
                    <a:pt x="2571060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E647D4A-1DAC-407B-A800-278E8891E2B2}"/>
                </a:ext>
              </a:extLst>
            </p:cNvPr>
            <p:cNvSpPr/>
            <p:nvPr/>
          </p:nvSpPr>
          <p:spPr>
            <a:xfrm>
              <a:off x="1925192" y="4655774"/>
              <a:ext cx="1963937" cy="29917"/>
            </a:xfrm>
            <a:custGeom>
              <a:avLst/>
              <a:gdLst>
                <a:gd name="connsiteX0" fmla="*/ 3896633 w 3927930"/>
                <a:gd name="connsiteY0" fmla="*/ 59835 h 59834"/>
                <a:gd name="connsiteX1" fmla="*/ 3898474 w 3927930"/>
                <a:gd name="connsiteY1" fmla="*/ 59835 h 59834"/>
                <a:gd name="connsiteX2" fmla="*/ 3927931 w 3927930"/>
                <a:gd name="connsiteY2" fmla="*/ 30378 h 59834"/>
                <a:gd name="connsiteX3" fmla="*/ 3898474 w 3927930"/>
                <a:gd name="connsiteY3" fmla="*/ 920 h 59834"/>
                <a:gd name="connsiteX4" fmla="*/ 3896633 w 3927930"/>
                <a:gd name="connsiteY4" fmla="*/ 920 h 59834"/>
                <a:gd name="connsiteX5" fmla="*/ 3867176 w 3927930"/>
                <a:gd name="connsiteY5" fmla="*/ 30378 h 59834"/>
                <a:gd name="connsiteX6" fmla="*/ 3896633 w 3927930"/>
                <a:gd name="connsiteY6" fmla="*/ 59835 h 59834"/>
                <a:gd name="connsiteX7" fmla="*/ 3896633 w 3927930"/>
                <a:gd name="connsiteY7" fmla="*/ 59835 h 59834"/>
                <a:gd name="connsiteX8" fmla="*/ 1172764 w 3927930"/>
                <a:gd name="connsiteY8" fmla="*/ 59835 h 59834"/>
                <a:gd name="connsiteX9" fmla="*/ 1174605 w 3927930"/>
                <a:gd name="connsiteY9" fmla="*/ 59835 h 59834"/>
                <a:gd name="connsiteX10" fmla="*/ 1204062 w 3927930"/>
                <a:gd name="connsiteY10" fmla="*/ 30378 h 59834"/>
                <a:gd name="connsiteX11" fmla="*/ 1174605 w 3927930"/>
                <a:gd name="connsiteY11" fmla="*/ 920 h 59834"/>
                <a:gd name="connsiteX12" fmla="*/ 1172764 w 3927930"/>
                <a:gd name="connsiteY12" fmla="*/ 920 h 59834"/>
                <a:gd name="connsiteX13" fmla="*/ 1143307 w 3927930"/>
                <a:gd name="connsiteY13" fmla="*/ 30378 h 59834"/>
                <a:gd name="connsiteX14" fmla="*/ 1172764 w 3927930"/>
                <a:gd name="connsiteY14" fmla="*/ 59835 h 59834"/>
                <a:gd name="connsiteX15" fmla="*/ 1172764 w 3927930"/>
                <a:gd name="connsiteY15" fmla="*/ 59835 h 59834"/>
                <a:gd name="connsiteX16" fmla="*/ 1030081 w 3927930"/>
                <a:gd name="connsiteY16" fmla="*/ 59835 h 59834"/>
                <a:gd name="connsiteX17" fmla="*/ 1031922 w 3927930"/>
                <a:gd name="connsiteY17" fmla="*/ 59835 h 59834"/>
                <a:gd name="connsiteX18" fmla="*/ 1061379 w 3927930"/>
                <a:gd name="connsiteY18" fmla="*/ 30378 h 59834"/>
                <a:gd name="connsiteX19" fmla="*/ 1031922 w 3927930"/>
                <a:gd name="connsiteY19" fmla="*/ 920 h 59834"/>
                <a:gd name="connsiteX20" fmla="*/ 1030081 w 3927930"/>
                <a:gd name="connsiteY20" fmla="*/ 920 h 59834"/>
                <a:gd name="connsiteX21" fmla="*/ 1000623 w 3927930"/>
                <a:gd name="connsiteY21" fmla="*/ 30378 h 59834"/>
                <a:gd name="connsiteX22" fmla="*/ 1030081 w 3927930"/>
                <a:gd name="connsiteY22" fmla="*/ 59835 h 59834"/>
                <a:gd name="connsiteX23" fmla="*/ 1030081 w 3927930"/>
                <a:gd name="connsiteY23" fmla="*/ 59835 h 59834"/>
                <a:gd name="connsiteX24" fmla="*/ 887398 w 3927930"/>
                <a:gd name="connsiteY24" fmla="*/ 59835 h 59834"/>
                <a:gd name="connsiteX25" fmla="*/ 889239 w 3927930"/>
                <a:gd name="connsiteY25" fmla="*/ 59835 h 59834"/>
                <a:gd name="connsiteX26" fmla="*/ 918696 w 3927930"/>
                <a:gd name="connsiteY26" fmla="*/ 30378 h 59834"/>
                <a:gd name="connsiteX27" fmla="*/ 889239 w 3927930"/>
                <a:gd name="connsiteY27" fmla="*/ 920 h 59834"/>
                <a:gd name="connsiteX28" fmla="*/ 887398 w 3927930"/>
                <a:gd name="connsiteY28" fmla="*/ 920 h 59834"/>
                <a:gd name="connsiteX29" fmla="*/ 857941 w 3927930"/>
                <a:gd name="connsiteY29" fmla="*/ 30378 h 59834"/>
                <a:gd name="connsiteX30" fmla="*/ 887398 w 3927930"/>
                <a:gd name="connsiteY30" fmla="*/ 59835 h 59834"/>
                <a:gd name="connsiteX31" fmla="*/ 887398 w 3927930"/>
                <a:gd name="connsiteY31" fmla="*/ 59835 h 59834"/>
                <a:gd name="connsiteX32" fmla="*/ 744714 w 3927930"/>
                <a:gd name="connsiteY32" fmla="*/ 59835 h 59834"/>
                <a:gd name="connsiteX33" fmla="*/ 746556 w 3927930"/>
                <a:gd name="connsiteY33" fmla="*/ 59835 h 59834"/>
                <a:gd name="connsiteX34" fmla="*/ 776013 w 3927930"/>
                <a:gd name="connsiteY34" fmla="*/ 30378 h 59834"/>
                <a:gd name="connsiteX35" fmla="*/ 746556 w 3927930"/>
                <a:gd name="connsiteY35" fmla="*/ 920 h 59834"/>
                <a:gd name="connsiteX36" fmla="*/ 744714 w 3927930"/>
                <a:gd name="connsiteY36" fmla="*/ 920 h 59834"/>
                <a:gd name="connsiteX37" fmla="*/ 715257 w 3927930"/>
                <a:gd name="connsiteY37" fmla="*/ 30378 h 59834"/>
                <a:gd name="connsiteX38" fmla="*/ 744714 w 3927930"/>
                <a:gd name="connsiteY38" fmla="*/ 59835 h 59834"/>
                <a:gd name="connsiteX39" fmla="*/ 744714 w 3927930"/>
                <a:gd name="connsiteY39" fmla="*/ 59835 h 59834"/>
                <a:gd name="connsiteX40" fmla="*/ 601111 w 3927930"/>
                <a:gd name="connsiteY40" fmla="*/ 59835 h 59834"/>
                <a:gd name="connsiteX41" fmla="*/ 602952 w 3927930"/>
                <a:gd name="connsiteY41" fmla="*/ 59835 h 59834"/>
                <a:gd name="connsiteX42" fmla="*/ 632409 w 3927930"/>
                <a:gd name="connsiteY42" fmla="*/ 30378 h 59834"/>
                <a:gd name="connsiteX43" fmla="*/ 602952 w 3927930"/>
                <a:gd name="connsiteY43" fmla="*/ 920 h 59834"/>
                <a:gd name="connsiteX44" fmla="*/ 601111 w 3927930"/>
                <a:gd name="connsiteY44" fmla="*/ 920 h 59834"/>
                <a:gd name="connsiteX45" fmla="*/ 571653 w 3927930"/>
                <a:gd name="connsiteY45" fmla="*/ 30378 h 59834"/>
                <a:gd name="connsiteX46" fmla="*/ 601111 w 3927930"/>
                <a:gd name="connsiteY46" fmla="*/ 59835 h 59834"/>
                <a:gd name="connsiteX47" fmla="*/ 601111 w 3927930"/>
                <a:gd name="connsiteY47" fmla="*/ 59835 h 59834"/>
                <a:gd name="connsiteX48" fmla="*/ 458428 w 3927930"/>
                <a:gd name="connsiteY48" fmla="*/ 59835 h 59834"/>
                <a:gd name="connsiteX49" fmla="*/ 460268 w 3927930"/>
                <a:gd name="connsiteY49" fmla="*/ 59835 h 59834"/>
                <a:gd name="connsiteX50" fmla="*/ 489726 w 3927930"/>
                <a:gd name="connsiteY50" fmla="*/ 30378 h 59834"/>
                <a:gd name="connsiteX51" fmla="*/ 460268 w 3927930"/>
                <a:gd name="connsiteY51" fmla="*/ 920 h 59834"/>
                <a:gd name="connsiteX52" fmla="*/ 458428 w 3927930"/>
                <a:gd name="connsiteY52" fmla="*/ 920 h 59834"/>
                <a:gd name="connsiteX53" fmla="*/ 428970 w 3927930"/>
                <a:gd name="connsiteY53" fmla="*/ 30378 h 59834"/>
                <a:gd name="connsiteX54" fmla="*/ 458428 w 3927930"/>
                <a:gd name="connsiteY54" fmla="*/ 59835 h 59834"/>
                <a:gd name="connsiteX55" fmla="*/ 458428 w 3927930"/>
                <a:gd name="connsiteY55" fmla="*/ 59835 h 59834"/>
                <a:gd name="connsiteX56" fmla="*/ 315744 w 3927930"/>
                <a:gd name="connsiteY56" fmla="*/ 59835 h 59834"/>
                <a:gd name="connsiteX57" fmla="*/ 317585 w 3927930"/>
                <a:gd name="connsiteY57" fmla="*/ 59835 h 59834"/>
                <a:gd name="connsiteX58" fmla="*/ 347043 w 3927930"/>
                <a:gd name="connsiteY58" fmla="*/ 30378 h 59834"/>
                <a:gd name="connsiteX59" fmla="*/ 317585 w 3927930"/>
                <a:gd name="connsiteY59" fmla="*/ 920 h 59834"/>
                <a:gd name="connsiteX60" fmla="*/ 315744 w 3927930"/>
                <a:gd name="connsiteY60" fmla="*/ 920 h 59834"/>
                <a:gd name="connsiteX61" fmla="*/ 286287 w 3927930"/>
                <a:gd name="connsiteY61" fmla="*/ 30378 h 59834"/>
                <a:gd name="connsiteX62" fmla="*/ 315744 w 3927930"/>
                <a:gd name="connsiteY62" fmla="*/ 59835 h 59834"/>
                <a:gd name="connsiteX63" fmla="*/ 315744 w 3927930"/>
                <a:gd name="connsiteY63" fmla="*/ 59835 h 59834"/>
                <a:gd name="connsiteX64" fmla="*/ 172141 w 3927930"/>
                <a:gd name="connsiteY64" fmla="*/ 59835 h 59834"/>
                <a:gd name="connsiteX65" fmla="*/ 173981 w 3927930"/>
                <a:gd name="connsiteY65" fmla="*/ 59835 h 59834"/>
                <a:gd name="connsiteX66" fmla="*/ 203439 w 3927930"/>
                <a:gd name="connsiteY66" fmla="*/ 30378 h 59834"/>
                <a:gd name="connsiteX67" fmla="*/ 173981 w 3927930"/>
                <a:gd name="connsiteY67" fmla="*/ 920 h 59834"/>
                <a:gd name="connsiteX68" fmla="*/ 172141 w 3927930"/>
                <a:gd name="connsiteY68" fmla="*/ 920 h 59834"/>
                <a:gd name="connsiteX69" fmla="*/ 142683 w 3927930"/>
                <a:gd name="connsiteY69" fmla="*/ 30378 h 59834"/>
                <a:gd name="connsiteX70" fmla="*/ 172141 w 3927930"/>
                <a:gd name="connsiteY70" fmla="*/ 59835 h 59834"/>
                <a:gd name="connsiteX71" fmla="*/ 172141 w 3927930"/>
                <a:gd name="connsiteY71" fmla="*/ 59835 h 59834"/>
                <a:gd name="connsiteX72" fmla="*/ 29457 w 3927930"/>
                <a:gd name="connsiteY72" fmla="*/ 59835 h 59834"/>
                <a:gd name="connsiteX73" fmla="*/ 31298 w 3927930"/>
                <a:gd name="connsiteY73" fmla="*/ 59835 h 59834"/>
                <a:gd name="connsiteX74" fmla="*/ 60755 w 3927930"/>
                <a:gd name="connsiteY74" fmla="*/ 30378 h 59834"/>
                <a:gd name="connsiteX75" fmla="*/ 31298 w 3927930"/>
                <a:gd name="connsiteY75" fmla="*/ 920 h 59834"/>
                <a:gd name="connsiteX76" fmla="*/ 29457 w 3927930"/>
                <a:gd name="connsiteY76" fmla="*/ 920 h 59834"/>
                <a:gd name="connsiteX77" fmla="*/ 0 w 3927930"/>
                <a:gd name="connsiteY77" fmla="*/ 30378 h 59834"/>
                <a:gd name="connsiteX78" fmla="*/ 29457 w 3927930"/>
                <a:gd name="connsiteY78" fmla="*/ 59835 h 59834"/>
                <a:gd name="connsiteX79" fmla="*/ 29457 w 3927930"/>
                <a:gd name="connsiteY79" fmla="*/ 59835 h 59834"/>
                <a:gd name="connsiteX80" fmla="*/ 2464277 w 3927930"/>
                <a:gd name="connsiteY80" fmla="*/ 59835 h 59834"/>
                <a:gd name="connsiteX81" fmla="*/ 2466118 w 3927930"/>
                <a:gd name="connsiteY81" fmla="*/ 59835 h 59834"/>
                <a:gd name="connsiteX82" fmla="*/ 2495576 w 3927930"/>
                <a:gd name="connsiteY82" fmla="*/ 30378 h 59834"/>
                <a:gd name="connsiteX83" fmla="*/ 2466118 w 3927930"/>
                <a:gd name="connsiteY83" fmla="*/ 920 h 59834"/>
                <a:gd name="connsiteX84" fmla="*/ 2464277 w 3927930"/>
                <a:gd name="connsiteY84" fmla="*/ 920 h 59834"/>
                <a:gd name="connsiteX85" fmla="*/ 2434820 w 3927930"/>
                <a:gd name="connsiteY85" fmla="*/ 30378 h 59834"/>
                <a:gd name="connsiteX86" fmla="*/ 2464277 w 3927930"/>
                <a:gd name="connsiteY86" fmla="*/ 59835 h 59834"/>
                <a:gd name="connsiteX87" fmla="*/ 2464277 w 3927930"/>
                <a:gd name="connsiteY87" fmla="*/ 59835 h 59834"/>
                <a:gd name="connsiteX88" fmla="*/ 2320674 w 3927930"/>
                <a:gd name="connsiteY88" fmla="*/ 59835 h 59834"/>
                <a:gd name="connsiteX89" fmla="*/ 2322515 w 3927930"/>
                <a:gd name="connsiteY89" fmla="*/ 59835 h 59834"/>
                <a:gd name="connsiteX90" fmla="*/ 2351972 w 3927930"/>
                <a:gd name="connsiteY90" fmla="*/ 30378 h 59834"/>
                <a:gd name="connsiteX91" fmla="*/ 2322515 w 3927930"/>
                <a:gd name="connsiteY91" fmla="*/ 920 h 59834"/>
                <a:gd name="connsiteX92" fmla="*/ 2320674 w 3927930"/>
                <a:gd name="connsiteY92" fmla="*/ 920 h 59834"/>
                <a:gd name="connsiteX93" fmla="*/ 2291216 w 3927930"/>
                <a:gd name="connsiteY93" fmla="*/ 30378 h 59834"/>
                <a:gd name="connsiteX94" fmla="*/ 2320674 w 3927930"/>
                <a:gd name="connsiteY94" fmla="*/ 59835 h 59834"/>
                <a:gd name="connsiteX95" fmla="*/ 2320674 w 3927930"/>
                <a:gd name="connsiteY95" fmla="*/ 59835 h 59834"/>
                <a:gd name="connsiteX96" fmla="*/ 2177990 w 3927930"/>
                <a:gd name="connsiteY96" fmla="*/ 59835 h 59834"/>
                <a:gd name="connsiteX97" fmla="*/ 2179832 w 3927930"/>
                <a:gd name="connsiteY97" fmla="*/ 59835 h 59834"/>
                <a:gd name="connsiteX98" fmla="*/ 2209289 w 3927930"/>
                <a:gd name="connsiteY98" fmla="*/ 30378 h 59834"/>
                <a:gd name="connsiteX99" fmla="*/ 2179832 w 3927930"/>
                <a:gd name="connsiteY99" fmla="*/ 920 h 59834"/>
                <a:gd name="connsiteX100" fmla="*/ 2177990 w 3927930"/>
                <a:gd name="connsiteY100" fmla="*/ 920 h 59834"/>
                <a:gd name="connsiteX101" fmla="*/ 2148533 w 3927930"/>
                <a:gd name="connsiteY101" fmla="*/ 30378 h 59834"/>
                <a:gd name="connsiteX102" fmla="*/ 2177990 w 3927930"/>
                <a:gd name="connsiteY102" fmla="*/ 59835 h 59834"/>
                <a:gd name="connsiteX103" fmla="*/ 2177990 w 3927930"/>
                <a:gd name="connsiteY103" fmla="*/ 59835 h 59834"/>
                <a:gd name="connsiteX104" fmla="*/ 2035307 w 3927930"/>
                <a:gd name="connsiteY104" fmla="*/ 59835 h 59834"/>
                <a:gd name="connsiteX105" fmla="*/ 2037148 w 3927930"/>
                <a:gd name="connsiteY105" fmla="*/ 59835 h 59834"/>
                <a:gd name="connsiteX106" fmla="*/ 2066606 w 3927930"/>
                <a:gd name="connsiteY106" fmla="*/ 30378 h 59834"/>
                <a:gd name="connsiteX107" fmla="*/ 2037148 w 3927930"/>
                <a:gd name="connsiteY107" fmla="*/ 920 h 59834"/>
                <a:gd name="connsiteX108" fmla="*/ 2035307 w 3927930"/>
                <a:gd name="connsiteY108" fmla="*/ 920 h 59834"/>
                <a:gd name="connsiteX109" fmla="*/ 2005850 w 3927930"/>
                <a:gd name="connsiteY109" fmla="*/ 30378 h 59834"/>
                <a:gd name="connsiteX110" fmla="*/ 2035307 w 3927930"/>
                <a:gd name="connsiteY110" fmla="*/ 59835 h 59834"/>
                <a:gd name="connsiteX111" fmla="*/ 2035307 w 3927930"/>
                <a:gd name="connsiteY111" fmla="*/ 59835 h 59834"/>
                <a:gd name="connsiteX112" fmla="*/ 1892624 w 3927930"/>
                <a:gd name="connsiteY112" fmla="*/ 59835 h 59834"/>
                <a:gd name="connsiteX113" fmla="*/ 1894465 w 3927930"/>
                <a:gd name="connsiteY113" fmla="*/ 59835 h 59834"/>
                <a:gd name="connsiteX114" fmla="*/ 1923922 w 3927930"/>
                <a:gd name="connsiteY114" fmla="*/ 30378 h 59834"/>
                <a:gd name="connsiteX115" fmla="*/ 1894465 w 3927930"/>
                <a:gd name="connsiteY115" fmla="*/ 920 h 59834"/>
                <a:gd name="connsiteX116" fmla="*/ 1892624 w 3927930"/>
                <a:gd name="connsiteY116" fmla="*/ 920 h 59834"/>
                <a:gd name="connsiteX117" fmla="*/ 1863167 w 3927930"/>
                <a:gd name="connsiteY117" fmla="*/ 30378 h 59834"/>
                <a:gd name="connsiteX118" fmla="*/ 1892624 w 3927930"/>
                <a:gd name="connsiteY118" fmla="*/ 59835 h 59834"/>
                <a:gd name="connsiteX119" fmla="*/ 1892624 w 3927930"/>
                <a:gd name="connsiteY119" fmla="*/ 59835 h 59834"/>
                <a:gd name="connsiteX120" fmla="*/ 1749020 w 3927930"/>
                <a:gd name="connsiteY120" fmla="*/ 59835 h 59834"/>
                <a:gd name="connsiteX121" fmla="*/ 1750861 w 3927930"/>
                <a:gd name="connsiteY121" fmla="*/ 59835 h 59834"/>
                <a:gd name="connsiteX122" fmla="*/ 1780318 w 3927930"/>
                <a:gd name="connsiteY122" fmla="*/ 30378 h 59834"/>
                <a:gd name="connsiteX123" fmla="*/ 1750861 w 3927930"/>
                <a:gd name="connsiteY123" fmla="*/ 920 h 59834"/>
                <a:gd name="connsiteX124" fmla="*/ 1749020 w 3927930"/>
                <a:gd name="connsiteY124" fmla="*/ 920 h 59834"/>
                <a:gd name="connsiteX125" fmla="*/ 1719563 w 3927930"/>
                <a:gd name="connsiteY125" fmla="*/ 30378 h 59834"/>
                <a:gd name="connsiteX126" fmla="*/ 1749020 w 3927930"/>
                <a:gd name="connsiteY126" fmla="*/ 59835 h 59834"/>
                <a:gd name="connsiteX127" fmla="*/ 1749020 w 3927930"/>
                <a:gd name="connsiteY127" fmla="*/ 59835 h 59834"/>
                <a:gd name="connsiteX128" fmla="*/ 1606337 w 3927930"/>
                <a:gd name="connsiteY128" fmla="*/ 59835 h 59834"/>
                <a:gd name="connsiteX129" fmla="*/ 1608178 w 3927930"/>
                <a:gd name="connsiteY129" fmla="*/ 59835 h 59834"/>
                <a:gd name="connsiteX130" fmla="*/ 1637635 w 3927930"/>
                <a:gd name="connsiteY130" fmla="*/ 30378 h 59834"/>
                <a:gd name="connsiteX131" fmla="*/ 1608178 w 3927930"/>
                <a:gd name="connsiteY131" fmla="*/ 920 h 59834"/>
                <a:gd name="connsiteX132" fmla="*/ 1606337 w 3927930"/>
                <a:gd name="connsiteY132" fmla="*/ 920 h 59834"/>
                <a:gd name="connsiteX133" fmla="*/ 1576880 w 3927930"/>
                <a:gd name="connsiteY133" fmla="*/ 30378 h 59834"/>
                <a:gd name="connsiteX134" fmla="*/ 1606337 w 3927930"/>
                <a:gd name="connsiteY134" fmla="*/ 59835 h 59834"/>
                <a:gd name="connsiteX135" fmla="*/ 1606337 w 3927930"/>
                <a:gd name="connsiteY135" fmla="*/ 59835 h 59834"/>
                <a:gd name="connsiteX136" fmla="*/ 1463654 w 3927930"/>
                <a:gd name="connsiteY136" fmla="*/ 59835 h 59834"/>
                <a:gd name="connsiteX137" fmla="*/ 1465495 w 3927930"/>
                <a:gd name="connsiteY137" fmla="*/ 59835 h 59834"/>
                <a:gd name="connsiteX138" fmla="*/ 1494952 w 3927930"/>
                <a:gd name="connsiteY138" fmla="*/ 30378 h 59834"/>
                <a:gd name="connsiteX139" fmla="*/ 1465495 w 3927930"/>
                <a:gd name="connsiteY139" fmla="*/ 920 h 59834"/>
                <a:gd name="connsiteX140" fmla="*/ 1463654 w 3927930"/>
                <a:gd name="connsiteY140" fmla="*/ 920 h 59834"/>
                <a:gd name="connsiteX141" fmla="*/ 1434197 w 3927930"/>
                <a:gd name="connsiteY141" fmla="*/ 30378 h 59834"/>
                <a:gd name="connsiteX142" fmla="*/ 1463654 w 3927930"/>
                <a:gd name="connsiteY142" fmla="*/ 59835 h 59834"/>
                <a:gd name="connsiteX143" fmla="*/ 1463654 w 3927930"/>
                <a:gd name="connsiteY143" fmla="*/ 59835 h 59834"/>
                <a:gd name="connsiteX144" fmla="*/ 1320050 w 3927930"/>
                <a:gd name="connsiteY144" fmla="*/ 59835 h 59834"/>
                <a:gd name="connsiteX145" fmla="*/ 1321891 w 3927930"/>
                <a:gd name="connsiteY145" fmla="*/ 59835 h 59834"/>
                <a:gd name="connsiteX146" fmla="*/ 1351348 w 3927930"/>
                <a:gd name="connsiteY146" fmla="*/ 30378 h 59834"/>
                <a:gd name="connsiteX147" fmla="*/ 1321891 w 3927930"/>
                <a:gd name="connsiteY147" fmla="*/ 920 h 59834"/>
                <a:gd name="connsiteX148" fmla="*/ 1320050 w 3927930"/>
                <a:gd name="connsiteY148" fmla="*/ 920 h 59834"/>
                <a:gd name="connsiteX149" fmla="*/ 1290593 w 3927930"/>
                <a:gd name="connsiteY149" fmla="*/ 30378 h 59834"/>
                <a:gd name="connsiteX150" fmla="*/ 1320050 w 3927930"/>
                <a:gd name="connsiteY150" fmla="*/ 59835 h 59834"/>
                <a:gd name="connsiteX151" fmla="*/ 1320050 w 3927930"/>
                <a:gd name="connsiteY151" fmla="*/ 59835 h 59834"/>
                <a:gd name="connsiteX152" fmla="*/ 3753950 w 3927930"/>
                <a:gd name="connsiteY152" fmla="*/ 59835 h 59834"/>
                <a:gd name="connsiteX153" fmla="*/ 3755791 w 3927930"/>
                <a:gd name="connsiteY153" fmla="*/ 59835 h 59834"/>
                <a:gd name="connsiteX154" fmla="*/ 3785248 w 3927930"/>
                <a:gd name="connsiteY154" fmla="*/ 30378 h 59834"/>
                <a:gd name="connsiteX155" fmla="*/ 3755791 w 3927930"/>
                <a:gd name="connsiteY155" fmla="*/ 920 h 59834"/>
                <a:gd name="connsiteX156" fmla="*/ 3753950 w 3927930"/>
                <a:gd name="connsiteY156" fmla="*/ 920 h 59834"/>
                <a:gd name="connsiteX157" fmla="*/ 3724492 w 3927930"/>
                <a:gd name="connsiteY157" fmla="*/ 30378 h 59834"/>
                <a:gd name="connsiteX158" fmla="*/ 3753950 w 3927930"/>
                <a:gd name="connsiteY158" fmla="*/ 59835 h 59834"/>
                <a:gd name="connsiteX159" fmla="*/ 3753950 w 3927930"/>
                <a:gd name="connsiteY159" fmla="*/ 59835 h 59834"/>
                <a:gd name="connsiteX160" fmla="*/ 3611267 w 3927930"/>
                <a:gd name="connsiteY160" fmla="*/ 59835 h 59834"/>
                <a:gd name="connsiteX161" fmla="*/ 3613108 w 3927930"/>
                <a:gd name="connsiteY161" fmla="*/ 59835 h 59834"/>
                <a:gd name="connsiteX162" fmla="*/ 3642564 w 3927930"/>
                <a:gd name="connsiteY162" fmla="*/ 30378 h 59834"/>
                <a:gd name="connsiteX163" fmla="*/ 3613108 w 3927930"/>
                <a:gd name="connsiteY163" fmla="*/ 920 h 59834"/>
                <a:gd name="connsiteX164" fmla="*/ 3611267 w 3927930"/>
                <a:gd name="connsiteY164" fmla="*/ 920 h 59834"/>
                <a:gd name="connsiteX165" fmla="*/ 3581809 w 3927930"/>
                <a:gd name="connsiteY165" fmla="*/ 30378 h 59834"/>
                <a:gd name="connsiteX166" fmla="*/ 3611267 w 3927930"/>
                <a:gd name="connsiteY166" fmla="*/ 59835 h 59834"/>
                <a:gd name="connsiteX167" fmla="*/ 3611267 w 3927930"/>
                <a:gd name="connsiteY167" fmla="*/ 59835 h 59834"/>
                <a:gd name="connsiteX168" fmla="*/ 3467662 w 3927930"/>
                <a:gd name="connsiteY168" fmla="*/ 59835 h 59834"/>
                <a:gd name="connsiteX169" fmla="*/ 3469504 w 3927930"/>
                <a:gd name="connsiteY169" fmla="*/ 59835 h 59834"/>
                <a:gd name="connsiteX170" fmla="*/ 3498961 w 3927930"/>
                <a:gd name="connsiteY170" fmla="*/ 30378 h 59834"/>
                <a:gd name="connsiteX171" fmla="*/ 3469504 w 3927930"/>
                <a:gd name="connsiteY171" fmla="*/ 920 h 59834"/>
                <a:gd name="connsiteX172" fmla="*/ 3467662 w 3927930"/>
                <a:gd name="connsiteY172" fmla="*/ 920 h 59834"/>
                <a:gd name="connsiteX173" fmla="*/ 3438206 w 3927930"/>
                <a:gd name="connsiteY173" fmla="*/ 30378 h 59834"/>
                <a:gd name="connsiteX174" fmla="*/ 3467662 w 3927930"/>
                <a:gd name="connsiteY174" fmla="*/ 59835 h 59834"/>
                <a:gd name="connsiteX175" fmla="*/ 3467662 w 3927930"/>
                <a:gd name="connsiteY175" fmla="*/ 59835 h 59834"/>
                <a:gd name="connsiteX176" fmla="*/ 3324979 w 3927930"/>
                <a:gd name="connsiteY176" fmla="*/ 59835 h 59834"/>
                <a:gd name="connsiteX177" fmla="*/ 3326820 w 3927930"/>
                <a:gd name="connsiteY177" fmla="*/ 59835 h 59834"/>
                <a:gd name="connsiteX178" fmla="*/ 3356278 w 3927930"/>
                <a:gd name="connsiteY178" fmla="*/ 30378 h 59834"/>
                <a:gd name="connsiteX179" fmla="*/ 3326820 w 3927930"/>
                <a:gd name="connsiteY179" fmla="*/ 920 h 59834"/>
                <a:gd name="connsiteX180" fmla="*/ 3324979 w 3927930"/>
                <a:gd name="connsiteY180" fmla="*/ 920 h 59834"/>
                <a:gd name="connsiteX181" fmla="*/ 3295522 w 3927930"/>
                <a:gd name="connsiteY181" fmla="*/ 30378 h 59834"/>
                <a:gd name="connsiteX182" fmla="*/ 3324979 w 3927930"/>
                <a:gd name="connsiteY182" fmla="*/ 59835 h 59834"/>
                <a:gd name="connsiteX183" fmla="*/ 3324979 w 3927930"/>
                <a:gd name="connsiteY183" fmla="*/ 59835 h 59834"/>
                <a:gd name="connsiteX184" fmla="*/ 3182296 w 3927930"/>
                <a:gd name="connsiteY184" fmla="*/ 59835 h 59834"/>
                <a:gd name="connsiteX185" fmla="*/ 3184137 w 3927930"/>
                <a:gd name="connsiteY185" fmla="*/ 59835 h 59834"/>
                <a:gd name="connsiteX186" fmla="*/ 3213594 w 3927930"/>
                <a:gd name="connsiteY186" fmla="*/ 30378 h 59834"/>
                <a:gd name="connsiteX187" fmla="*/ 3184137 w 3927930"/>
                <a:gd name="connsiteY187" fmla="*/ 920 h 59834"/>
                <a:gd name="connsiteX188" fmla="*/ 3182296 w 3927930"/>
                <a:gd name="connsiteY188" fmla="*/ 920 h 59834"/>
                <a:gd name="connsiteX189" fmla="*/ 3152839 w 3927930"/>
                <a:gd name="connsiteY189" fmla="*/ 30378 h 59834"/>
                <a:gd name="connsiteX190" fmla="*/ 3182296 w 3927930"/>
                <a:gd name="connsiteY190" fmla="*/ 59835 h 59834"/>
                <a:gd name="connsiteX191" fmla="*/ 3182296 w 3927930"/>
                <a:gd name="connsiteY191" fmla="*/ 59835 h 59834"/>
                <a:gd name="connsiteX192" fmla="*/ 3039613 w 3927930"/>
                <a:gd name="connsiteY192" fmla="*/ 59835 h 59834"/>
                <a:gd name="connsiteX193" fmla="*/ 3041454 w 3927930"/>
                <a:gd name="connsiteY193" fmla="*/ 59835 h 59834"/>
                <a:gd name="connsiteX194" fmla="*/ 3070911 w 3927930"/>
                <a:gd name="connsiteY194" fmla="*/ 30378 h 59834"/>
                <a:gd name="connsiteX195" fmla="*/ 3041454 w 3927930"/>
                <a:gd name="connsiteY195" fmla="*/ 920 h 59834"/>
                <a:gd name="connsiteX196" fmla="*/ 3039613 w 3927930"/>
                <a:gd name="connsiteY196" fmla="*/ 920 h 59834"/>
                <a:gd name="connsiteX197" fmla="*/ 3010156 w 3927930"/>
                <a:gd name="connsiteY197" fmla="*/ 30378 h 59834"/>
                <a:gd name="connsiteX198" fmla="*/ 3039613 w 3927930"/>
                <a:gd name="connsiteY198" fmla="*/ 59835 h 59834"/>
                <a:gd name="connsiteX199" fmla="*/ 3039613 w 3927930"/>
                <a:gd name="connsiteY199" fmla="*/ 59835 h 59834"/>
                <a:gd name="connsiteX200" fmla="*/ 2896009 w 3927930"/>
                <a:gd name="connsiteY200" fmla="*/ 59835 h 59834"/>
                <a:gd name="connsiteX201" fmla="*/ 2897850 w 3927930"/>
                <a:gd name="connsiteY201" fmla="*/ 59835 h 59834"/>
                <a:gd name="connsiteX202" fmla="*/ 2927308 w 3927930"/>
                <a:gd name="connsiteY202" fmla="*/ 30378 h 59834"/>
                <a:gd name="connsiteX203" fmla="*/ 2897850 w 3927930"/>
                <a:gd name="connsiteY203" fmla="*/ 920 h 59834"/>
                <a:gd name="connsiteX204" fmla="*/ 2896009 w 3927930"/>
                <a:gd name="connsiteY204" fmla="*/ 920 h 59834"/>
                <a:gd name="connsiteX205" fmla="*/ 2866552 w 3927930"/>
                <a:gd name="connsiteY205" fmla="*/ 30378 h 59834"/>
                <a:gd name="connsiteX206" fmla="*/ 2896009 w 3927930"/>
                <a:gd name="connsiteY206" fmla="*/ 59835 h 59834"/>
                <a:gd name="connsiteX207" fmla="*/ 2896009 w 3927930"/>
                <a:gd name="connsiteY207" fmla="*/ 59835 h 59834"/>
                <a:gd name="connsiteX208" fmla="*/ 2753326 w 3927930"/>
                <a:gd name="connsiteY208" fmla="*/ 59835 h 59834"/>
                <a:gd name="connsiteX209" fmla="*/ 2755167 w 3927930"/>
                <a:gd name="connsiteY209" fmla="*/ 59835 h 59834"/>
                <a:gd name="connsiteX210" fmla="*/ 2784625 w 3927930"/>
                <a:gd name="connsiteY210" fmla="*/ 30378 h 59834"/>
                <a:gd name="connsiteX211" fmla="*/ 2755167 w 3927930"/>
                <a:gd name="connsiteY211" fmla="*/ 920 h 59834"/>
                <a:gd name="connsiteX212" fmla="*/ 2753326 w 3927930"/>
                <a:gd name="connsiteY212" fmla="*/ 920 h 59834"/>
                <a:gd name="connsiteX213" fmla="*/ 2723869 w 3927930"/>
                <a:gd name="connsiteY213" fmla="*/ 30378 h 59834"/>
                <a:gd name="connsiteX214" fmla="*/ 2753326 w 3927930"/>
                <a:gd name="connsiteY214" fmla="*/ 59835 h 59834"/>
                <a:gd name="connsiteX215" fmla="*/ 2753326 w 3927930"/>
                <a:gd name="connsiteY215" fmla="*/ 59835 h 59834"/>
                <a:gd name="connsiteX216" fmla="*/ 2610643 w 3927930"/>
                <a:gd name="connsiteY216" fmla="*/ 59835 h 59834"/>
                <a:gd name="connsiteX217" fmla="*/ 2612484 w 3927930"/>
                <a:gd name="connsiteY217" fmla="*/ 59835 h 59834"/>
                <a:gd name="connsiteX218" fmla="*/ 2612484 w 3927930"/>
                <a:gd name="connsiteY218" fmla="*/ 0 h 59834"/>
                <a:gd name="connsiteX219" fmla="*/ 2610643 w 3927930"/>
                <a:gd name="connsiteY219" fmla="*/ 0 h 59834"/>
                <a:gd name="connsiteX220" fmla="*/ 2610643 w 3927930"/>
                <a:gd name="connsiteY220" fmla="*/ 59835 h 59834"/>
                <a:gd name="connsiteX221" fmla="*/ 2610643 w 3927930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0" h="59834">
                  <a:moveTo>
                    <a:pt x="3896633" y="59835"/>
                  </a:moveTo>
                  <a:lnTo>
                    <a:pt x="3898474" y="59835"/>
                  </a:lnTo>
                  <a:cubicBezTo>
                    <a:pt x="3915044" y="59835"/>
                    <a:pt x="3927931" y="46027"/>
                    <a:pt x="3927931" y="30378"/>
                  </a:cubicBezTo>
                  <a:cubicBezTo>
                    <a:pt x="3927931" y="13808"/>
                    <a:pt x="3914123" y="920"/>
                    <a:pt x="3898474" y="920"/>
                  </a:cubicBezTo>
                  <a:lnTo>
                    <a:pt x="3896633" y="920"/>
                  </a:lnTo>
                  <a:cubicBezTo>
                    <a:pt x="3880063" y="920"/>
                    <a:pt x="3867176" y="14728"/>
                    <a:pt x="3867176" y="30378"/>
                  </a:cubicBezTo>
                  <a:cubicBezTo>
                    <a:pt x="3867176" y="46027"/>
                    <a:pt x="3880063" y="59835"/>
                    <a:pt x="3896633" y="59835"/>
                  </a:cubicBezTo>
                  <a:lnTo>
                    <a:pt x="3896633" y="59835"/>
                  </a:lnTo>
                  <a:close/>
                  <a:moveTo>
                    <a:pt x="1172764" y="59835"/>
                  </a:moveTo>
                  <a:lnTo>
                    <a:pt x="1174605" y="59835"/>
                  </a:lnTo>
                  <a:cubicBezTo>
                    <a:pt x="1191175" y="59835"/>
                    <a:pt x="1204062" y="46027"/>
                    <a:pt x="1204062" y="30378"/>
                  </a:cubicBezTo>
                  <a:cubicBezTo>
                    <a:pt x="1204062" y="13808"/>
                    <a:pt x="1190254" y="920"/>
                    <a:pt x="1174605" y="920"/>
                  </a:cubicBezTo>
                  <a:lnTo>
                    <a:pt x="1172764" y="920"/>
                  </a:lnTo>
                  <a:cubicBezTo>
                    <a:pt x="1156194" y="920"/>
                    <a:pt x="1143307" y="14728"/>
                    <a:pt x="1143307" y="30378"/>
                  </a:cubicBezTo>
                  <a:cubicBezTo>
                    <a:pt x="1143307" y="46027"/>
                    <a:pt x="1157115" y="59835"/>
                    <a:pt x="1172764" y="59835"/>
                  </a:cubicBezTo>
                  <a:lnTo>
                    <a:pt x="1172764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1" y="59835"/>
                    <a:pt x="1061379" y="46027"/>
                    <a:pt x="1061379" y="30378"/>
                  </a:cubicBezTo>
                  <a:cubicBezTo>
                    <a:pt x="1061379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3" y="14728"/>
                    <a:pt x="1000623" y="30378"/>
                  </a:cubicBezTo>
                  <a:cubicBezTo>
                    <a:pt x="1000623" y="4602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9" y="59835"/>
                  </a:lnTo>
                  <a:cubicBezTo>
                    <a:pt x="905808" y="59835"/>
                    <a:pt x="918696" y="46027"/>
                    <a:pt x="918696" y="30378"/>
                  </a:cubicBezTo>
                  <a:cubicBezTo>
                    <a:pt x="918696" y="13808"/>
                    <a:pt x="904888" y="920"/>
                    <a:pt x="889239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8"/>
                  </a:cubicBezTo>
                  <a:cubicBezTo>
                    <a:pt x="857020" y="4602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4" y="59835"/>
                  </a:moveTo>
                  <a:lnTo>
                    <a:pt x="746556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0"/>
                    <a:pt x="746556" y="920"/>
                  </a:cubicBezTo>
                  <a:lnTo>
                    <a:pt x="744714" y="920"/>
                  </a:lnTo>
                  <a:cubicBezTo>
                    <a:pt x="728145" y="920"/>
                    <a:pt x="715257" y="14728"/>
                    <a:pt x="715257" y="30378"/>
                  </a:cubicBezTo>
                  <a:cubicBezTo>
                    <a:pt x="714337" y="46027"/>
                    <a:pt x="728145" y="59835"/>
                    <a:pt x="744714" y="59835"/>
                  </a:cubicBezTo>
                  <a:lnTo>
                    <a:pt x="744714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09" y="46027"/>
                    <a:pt x="632409" y="30378"/>
                  </a:cubicBezTo>
                  <a:cubicBezTo>
                    <a:pt x="632409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8"/>
                  </a:cubicBezTo>
                  <a:cubicBezTo>
                    <a:pt x="571653" y="4602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8" y="59835"/>
                    <a:pt x="489726" y="46027"/>
                    <a:pt x="489726" y="30378"/>
                  </a:cubicBezTo>
                  <a:cubicBezTo>
                    <a:pt x="489726" y="13808"/>
                    <a:pt x="475918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8"/>
                  </a:cubicBezTo>
                  <a:cubicBezTo>
                    <a:pt x="428970" y="4602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4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3234" y="920"/>
                    <a:pt x="317585" y="920"/>
                  </a:cubicBezTo>
                  <a:lnTo>
                    <a:pt x="315744" y="920"/>
                  </a:lnTo>
                  <a:cubicBezTo>
                    <a:pt x="299175" y="920"/>
                    <a:pt x="286287" y="14728"/>
                    <a:pt x="286287" y="30378"/>
                  </a:cubicBezTo>
                  <a:cubicBezTo>
                    <a:pt x="285366" y="46027"/>
                    <a:pt x="299175" y="59835"/>
                    <a:pt x="315744" y="59835"/>
                  </a:cubicBezTo>
                  <a:lnTo>
                    <a:pt x="315744" y="59835"/>
                  </a:lnTo>
                  <a:close/>
                  <a:moveTo>
                    <a:pt x="172141" y="59835"/>
                  </a:moveTo>
                  <a:lnTo>
                    <a:pt x="173981" y="59835"/>
                  </a:lnTo>
                  <a:cubicBezTo>
                    <a:pt x="190551" y="59835"/>
                    <a:pt x="203439" y="46027"/>
                    <a:pt x="203439" y="30378"/>
                  </a:cubicBezTo>
                  <a:cubicBezTo>
                    <a:pt x="203439" y="13808"/>
                    <a:pt x="189631" y="920"/>
                    <a:pt x="173981" y="920"/>
                  </a:cubicBezTo>
                  <a:lnTo>
                    <a:pt x="172141" y="920"/>
                  </a:lnTo>
                  <a:cubicBezTo>
                    <a:pt x="155571" y="920"/>
                    <a:pt x="142683" y="14728"/>
                    <a:pt x="142683" y="30378"/>
                  </a:cubicBezTo>
                  <a:cubicBezTo>
                    <a:pt x="142683" y="46027"/>
                    <a:pt x="155571" y="59835"/>
                    <a:pt x="172141" y="59835"/>
                  </a:cubicBezTo>
                  <a:lnTo>
                    <a:pt x="172141" y="59835"/>
                  </a:lnTo>
                  <a:close/>
                  <a:moveTo>
                    <a:pt x="29457" y="59835"/>
                  </a:moveTo>
                  <a:lnTo>
                    <a:pt x="31298" y="59835"/>
                  </a:lnTo>
                  <a:cubicBezTo>
                    <a:pt x="47868" y="59835"/>
                    <a:pt x="60755" y="46027"/>
                    <a:pt x="60755" y="30378"/>
                  </a:cubicBezTo>
                  <a:cubicBezTo>
                    <a:pt x="60755" y="13808"/>
                    <a:pt x="46947" y="920"/>
                    <a:pt x="31298" y="920"/>
                  </a:cubicBezTo>
                  <a:lnTo>
                    <a:pt x="29457" y="920"/>
                  </a:lnTo>
                  <a:cubicBezTo>
                    <a:pt x="12887" y="920"/>
                    <a:pt x="0" y="14728"/>
                    <a:pt x="0" y="30378"/>
                  </a:cubicBezTo>
                  <a:cubicBezTo>
                    <a:pt x="0" y="46027"/>
                    <a:pt x="12887" y="59835"/>
                    <a:pt x="29457" y="59835"/>
                  </a:cubicBezTo>
                  <a:lnTo>
                    <a:pt x="29457" y="59835"/>
                  </a:lnTo>
                  <a:close/>
                  <a:moveTo>
                    <a:pt x="2464277" y="59835"/>
                  </a:moveTo>
                  <a:lnTo>
                    <a:pt x="2466118" y="59835"/>
                  </a:lnTo>
                  <a:cubicBezTo>
                    <a:pt x="2482688" y="59835"/>
                    <a:pt x="2495576" y="46027"/>
                    <a:pt x="2495576" y="30378"/>
                  </a:cubicBezTo>
                  <a:cubicBezTo>
                    <a:pt x="2495576" y="13808"/>
                    <a:pt x="2481768" y="920"/>
                    <a:pt x="2466118" y="920"/>
                  </a:cubicBezTo>
                  <a:lnTo>
                    <a:pt x="2464277" y="920"/>
                  </a:lnTo>
                  <a:cubicBezTo>
                    <a:pt x="2447708" y="920"/>
                    <a:pt x="2434820" y="14728"/>
                    <a:pt x="2434820" y="30378"/>
                  </a:cubicBezTo>
                  <a:cubicBezTo>
                    <a:pt x="2433900" y="46027"/>
                    <a:pt x="2447708" y="59835"/>
                    <a:pt x="2464277" y="59835"/>
                  </a:cubicBezTo>
                  <a:lnTo>
                    <a:pt x="2464277" y="59835"/>
                  </a:lnTo>
                  <a:close/>
                  <a:moveTo>
                    <a:pt x="2320674" y="59835"/>
                  </a:moveTo>
                  <a:lnTo>
                    <a:pt x="2322515" y="59835"/>
                  </a:lnTo>
                  <a:cubicBezTo>
                    <a:pt x="2339084" y="59835"/>
                    <a:pt x="2351972" y="46027"/>
                    <a:pt x="2351972" y="30378"/>
                  </a:cubicBezTo>
                  <a:cubicBezTo>
                    <a:pt x="2351972" y="13808"/>
                    <a:pt x="2338164" y="920"/>
                    <a:pt x="2322515" y="920"/>
                  </a:cubicBezTo>
                  <a:lnTo>
                    <a:pt x="2320674" y="920"/>
                  </a:lnTo>
                  <a:cubicBezTo>
                    <a:pt x="2304104" y="920"/>
                    <a:pt x="2291216" y="14728"/>
                    <a:pt x="2291216" y="30378"/>
                  </a:cubicBezTo>
                  <a:cubicBezTo>
                    <a:pt x="2291216" y="46027"/>
                    <a:pt x="2305024" y="59835"/>
                    <a:pt x="2320674" y="59835"/>
                  </a:cubicBezTo>
                  <a:lnTo>
                    <a:pt x="2320674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548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8"/>
                  </a:cubicBezTo>
                  <a:cubicBezTo>
                    <a:pt x="2148533" y="4602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8" y="59835"/>
                  </a:lnTo>
                  <a:cubicBezTo>
                    <a:pt x="2053718" y="59835"/>
                    <a:pt x="2066606" y="46027"/>
                    <a:pt x="2066606" y="30378"/>
                  </a:cubicBezTo>
                  <a:cubicBezTo>
                    <a:pt x="2066606" y="13808"/>
                    <a:pt x="2052798" y="920"/>
                    <a:pt x="2037148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8"/>
                  </a:cubicBezTo>
                  <a:cubicBezTo>
                    <a:pt x="2004930" y="4602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5" y="59835"/>
                    <a:pt x="1923922" y="46027"/>
                    <a:pt x="1923922" y="30378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4" y="920"/>
                    <a:pt x="1863167" y="14728"/>
                    <a:pt x="1863167" y="30378"/>
                  </a:cubicBezTo>
                  <a:cubicBezTo>
                    <a:pt x="1862246" y="46027"/>
                    <a:pt x="1876054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1" y="59835"/>
                  </a:lnTo>
                  <a:cubicBezTo>
                    <a:pt x="1767431" y="59835"/>
                    <a:pt x="1780318" y="46027"/>
                    <a:pt x="1780318" y="30378"/>
                  </a:cubicBezTo>
                  <a:cubicBezTo>
                    <a:pt x="1780318" y="13808"/>
                    <a:pt x="1766510" y="920"/>
                    <a:pt x="1750861" y="920"/>
                  </a:cubicBezTo>
                  <a:lnTo>
                    <a:pt x="1749020" y="920"/>
                  </a:lnTo>
                  <a:cubicBezTo>
                    <a:pt x="1732450" y="920"/>
                    <a:pt x="1719563" y="14728"/>
                    <a:pt x="1719563" y="30378"/>
                  </a:cubicBezTo>
                  <a:cubicBezTo>
                    <a:pt x="1719563" y="46027"/>
                    <a:pt x="1732450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8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0"/>
                    <a:pt x="1608178" y="920"/>
                  </a:cubicBezTo>
                  <a:lnTo>
                    <a:pt x="1606337" y="920"/>
                  </a:lnTo>
                  <a:cubicBezTo>
                    <a:pt x="1589767" y="920"/>
                    <a:pt x="1576880" y="14728"/>
                    <a:pt x="1576880" y="30378"/>
                  </a:cubicBezTo>
                  <a:cubicBezTo>
                    <a:pt x="1575959" y="46027"/>
                    <a:pt x="1589767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5" y="59835"/>
                    <a:pt x="1494952" y="46027"/>
                    <a:pt x="1494952" y="30378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4" y="920"/>
                    <a:pt x="1434197" y="14728"/>
                    <a:pt x="1434197" y="30378"/>
                  </a:cubicBezTo>
                  <a:cubicBezTo>
                    <a:pt x="1433276" y="46027"/>
                    <a:pt x="1447084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8" y="46027"/>
                    <a:pt x="1351348" y="30378"/>
                  </a:cubicBezTo>
                  <a:cubicBezTo>
                    <a:pt x="1351348" y="13808"/>
                    <a:pt x="1337540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8"/>
                  </a:cubicBezTo>
                  <a:cubicBezTo>
                    <a:pt x="1290593" y="46027"/>
                    <a:pt x="1303480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50" y="59835"/>
                  </a:moveTo>
                  <a:lnTo>
                    <a:pt x="3755791" y="59835"/>
                  </a:lnTo>
                  <a:cubicBezTo>
                    <a:pt x="3772360" y="59835"/>
                    <a:pt x="3785248" y="46027"/>
                    <a:pt x="3785248" y="30378"/>
                  </a:cubicBezTo>
                  <a:cubicBezTo>
                    <a:pt x="3785248" y="13808"/>
                    <a:pt x="3771440" y="920"/>
                    <a:pt x="3755791" y="920"/>
                  </a:cubicBezTo>
                  <a:lnTo>
                    <a:pt x="3753950" y="920"/>
                  </a:lnTo>
                  <a:cubicBezTo>
                    <a:pt x="3737380" y="920"/>
                    <a:pt x="3724492" y="14728"/>
                    <a:pt x="3724492" y="30378"/>
                  </a:cubicBezTo>
                  <a:cubicBezTo>
                    <a:pt x="3724492" y="46027"/>
                    <a:pt x="3737380" y="59835"/>
                    <a:pt x="3753950" y="59835"/>
                  </a:cubicBezTo>
                  <a:lnTo>
                    <a:pt x="3753950" y="59835"/>
                  </a:lnTo>
                  <a:close/>
                  <a:moveTo>
                    <a:pt x="3611267" y="59835"/>
                  </a:moveTo>
                  <a:lnTo>
                    <a:pt x="3613108" y="59835"/>
                  </a:lnTo>
                  <a:cubicBezTo>
                    <a:pt x="3629677" y="59835"/>
                    <a:pt x="3642564" y="46027"/>
                    <a:pt x="3642564" y="30378"/>
                  </a:cubicBezTo>
                  <a:cubicBezTo>
                    <a:pt x="3642564" y="13808"/>
                    <a:pt x="3628756" y="920"/>
                    <a:pt x="3613108" y="920"/>
                  </a:cubicBezTo>
                  <a:lnTo>
                    <a:pt x="3611267" y="920"/>
                  </a:lnTo>
                  <a:cubicBezTo>
                    <a:pt x="3594697" y="920"/>
                    <a:pt x="3581809" y="14728"/>
                    <a:pt x="3581809" y="30378"/>
                  </a:cubicBezTo>
                  <a:cubicBezTo>
                    <a:pt x="3580889" y="46027"/>
                    <a:pt x="3594697" y="59835"/>
                    <a:pt x="3611267" y="59835"/>
                  </a:cubicBezTo>
                  <a:lnTo>
                    <a:pt x="3611267" y="59835"/>
                  </a:lnTo>
                  <a:close/>
                  <a:moveTo>
                    <a:pt x="3467662" y="59835"/>
                  </a:moveTo>
                  <a:lnTo>
                    <a:pt x="3469504" y="59835"/>
                  </a:lnTo>
                  <a:cubicBezTo>
                    <a:pt x="3486073" y="59835"/>
                    <a:pt x="3498961" y="46027"/>
                    <a:pt x="3498961" y="30378"/>
                  </a:cubicBezTo>
                  <a:cubicBezTo>
                    <a:pt x="3498961" y="13808"/>
                    <a:pt x="3485153" y="920"/>
                    <a:pt x="3469504" y="920"/>
                  </a:cubicBezTo>
                  <a:lnTo>
                    <a:pt x="3467662" y="920"/>
                  </a:lnTo>
                  <a:cubicBezTo>
                    <a:pt x="3451093" y="920"/>
                    <a:pt x="3438206" y="14728"/>
                    <a:pt x="3438206" y="30378"/>
                  </a:cubicBezTo>
                  <a:cubicBezTo>
                    <a:pt x="3438206" y="46027"/>
                    <a:pt x="3451093" y="59835"/>
                    <a:pt x="3467662" y="59835"/>
                  </a:cubicBezTo>
                  <a:lnTo>
                    <a:pt x="3467662" y="59835"/>
                  </a:lnTo>
                  <a:close/>
                  <a:moveTo>
                    <a:pt x="3324979" y="59835"/>
                  </a:moveTo>
                  <a:lnTo>
                    <a:pt x="3326820" y="59835"/>
                  </a:lnTo>
                  <a:cubicBezTo>
                    <a:pt x="3343390" y="59835"/>
                    <a:pt x="3356278" y="46027"/>
                    <a:pt x="3356278" y="30378"/>
                  </a:cubicBezTo>
                  <a:cubicBezTo>
                    <a:pt x="3356278" y="13808"/>
                    <a:pt x="3342470" y="920"/>
                    <a:pt x="3326820" y="920"/>
                  </a:cubicBezTo>
                  <a:lnTo>
                    <a:pt x="3324979" y="920"/>
                  </a:lnTo>
                  <a:cubicBezTo>
                    <a:pt x="3308410" y="920"/>
                    <a:pt x="3295522" y="14728"/>
                    <a:pt x="3295522" y="30378"/>
                  </a:cubicBezTo>
                  <a:cubicBezTo>
                    <a:pt x="3295522" y="46027"/>
                    <a:pt x="3308410" y="59835"/>
                    <a:pt x="3324979" y="59835"/>
                  </a:cubicBezTo>
                  <a:lnTo>
                    <a:pt x="3324979" y="59835"/>
                  </a:lnTo>
                  <a:close/>
                  <a:moveTo>
                    <a:pt x="3182296" y="59835"/>
                  </a:moveTo>
                  <a:lnTo>
                    <a:pt x="3184137" y="59835"/>
                  </a:lnTo>
                  <a:cubicBezTo>
                    <a:pt x="3200707" y="59835"/>
                    <a:pt x="3213594" y="46027"/>
                    <a:pt x="3213594" y="30378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6" y="920"/>
                  </a:lnTo>
                  <a:cubicBezTo>
                    <a:pt x="3165726" y="920"/>
                    <a:pt x="3152839" y="14728"/>
                    <a:pt x="3152839" y="30378"/>
                  </a:cubicBezTo>
                  <a:cubicBezTo>
                    <a:pt x="3151918" y="46027"/>
                    <a:pt x="3165726" y="59835"/>
                    <a:pt x="3182296" y="59835"/>
                  </a:cubicBezTo>
                  <a:lnTo>
                    <a:pt x="3182296" y="59835"/>
                  </a:lnTo>
                  <a:close/>
                  <a:moveTo>
                    <a:pt x="3039613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3" y="920"/>
                  </a:lnTo>
                  <a:cubicBezTo>
                    <a:pt x="3023043" y="920"/>
                    <a:pt x="3010156" y="14728"/>
                    <a:pt x="3010156" y="30378"/>
                  </a:cubicBezTo>
                  <a:cubicBezTo>
                    <a:pt x="3009235" y="46027"/>
                    <a:pt x="3023043" y="59835"/>
                    <a:pt x="3039613" y="59835"/>
                  </a:cubicBezTo>
                  <a:lnTo>
                    <a:pt x="3039613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8" y="46027"/>
                    <a:pt x="2927308" y="30378"/>
                  </a:cubicBezTo>
                  <a:cubicBezTo>
                    <a:pt x="2927308" y="13808"/>
                    <a:pt x="2913500" y="920"/>
                    <a:pt x="2897850" y="920"/>
                  </a:cubicBezTo>
                  <a:lnTo>
                    <a:pt x="2896009" y="920"/>
                  </a:lnTo>
                  <a:cubicBezTo>
                    <a:pt x="2879440" y="920"/>
                    <a:pt x="2866552" y="14728"/>
                    <a:pt x="2866552" y="30378"/>
                  </a:cubicBezTo>
                  <a:cubicBezTo>
                    <a:pt x="2866552" y="46027"/>
                    <a:pt x="2879440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7" y="59835"/>
                  </a:lnTo>
                  <a:cubicBezTo>
                    <a:pt x="2771737" y="59835"/>
                    <a:pt x="2784625" y="46027"/>
                    <a:pt x="2784625" y="30378"/>
                  </a:cubicBezTo>
                  <a:cubicBezTo>
                    <a:pt x="2784625" y="13808"/>
                    <a:pt x="2770816" y="920"/>
                    <a:pt x="2755167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8"/>
                  </a:cubicBezTo>
                  <a:cubicBezTo>
                    <a:pt x="2722948" y="4602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4" y="59835"/>
                  </a:lnTo>
                  <a:cubicBezTo>
                    <a:pt x="2652067" y="59835"/>
                    <a:pt x="2652067" y="0"/>
                    <a:pt x="2612484" y="0"/>
                  </a:cubicBezTo>
                  <a:lnTo>
                    <a:pt x="2610643" y="0"/>
                  </a:lnTo>
                  <a:cubicBezTo>
                    <a:pt x="2571060" y="0"/>
                    <a:pt x="2571060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5C9EBC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CD7CFD66-ECD6-490B-8B40-A60C5A308CB3}"/>
                </a:ext>
              </a:extLst>
            </p:cNvPr>
            <p:cNvSpPr/>
            <p:nvPr/>
          </p:nvSpPr>
          <p:spPr>
            <a:xfrm>
              <a:off x="8231699" y="3551146"/>
              <a:ext cx="1963938" cy="29917"/>
            </a:xfrm>
            <a:custGeom>
              <a:avLst/>
              <a:gdLst>
                <a:gd name="connsiteX0" fmla="*/ 3896632 w 3927931"/>
                <a:gd name="connsiteY0" fmla="*/ 59835 h 59834"/>
                <a:gd name="connsiteX1" fmla="*/ 3898475 w 3927931"/>
                <a:gd name="connsiteY1" fmla="*/ 59835 h 59834"/>
                <a:gd name="connsiteX2" fmla="*/ 3927932 w 3927931"/>
                <a:gd name="connsiteY2" fmla="*/ 30378 h 59834"/>
                <a:gd name="connsiteX3" fmla="*/ 3898475 w 3927931"/>
                <a:gd name="connsiteY3" fmla="*/ 920 h 59834"/>
                <a:gd name="connsiteX4" fmla="*/ 3896632 w 3927931"/>
                <a:gd name="connsiteY4" fmla="*/ 920 h 59834"/>
                <a:gd name="connsiteX5" fmla="*/ 3867175 w 3927931"/>
                <a:gd name="connsiteY5" fmla="*/ 30378 h 59834"/>
                <a:gd name="connsiteX6" fmla="*/ 3896632 w 3927931"/>
                <a:gd name="connsiteY6" fmla="*/ 59835 h 59834"/>
                <a:gd name="connsiteX7" fmla="*/ 3896632 w 3927931"/>
                <a:gd name="connsiteY7" fmla="*/ 59835 h 59834"/>
                <a:gd name="connsiteX8" fmla="*/ 1173685 w 3927931"/>
                <a:gd name="connsiteY8" fmla="*/ 59835 h 59834"/>
                <a:gd name="connsiteX9" fmla="*/ 1175526 w 3927931"/>
                <a:gd name="connsiteY9" fmla="*/ 59835 h 59834"/>
                <a:gd name="connsiteX10" fmla="*/ 1204983 w 3927931"/>
                <a:gd name="connsiteY10" fmla="*/ 30378 h 59834"/>
                <a:gd name="connsiteX11" fmla="*/ 1175526 w 3927931"/>
                <a:gd name="connsiteY11" fmla="*/ 920 h 59834"/>
                <a:gd name="connsiteX12" fmla="*/ 1173685 w 3927931"/>
                <a:gd name="connsiteY12" fmla="*/ 920 h 59834"/>
                <a:gd name="connsiteX13" fmla="*/ 1144228 w 3927931"/>
                <a:gd name="connsiteY13" fmla="*/ 30378 h 59834"/>
                <a:gd name="connsiteX14" fmla="*/ 1173685 w 3927931"/>
                <a:gd name="connsiteY14" fmla="*/ 59835 h 59834"/>
                <a:gd name="connsiteX15" fmla="*/ 1173685 w 3927931"/>
                <a:gd name="connsiteY15" fmla="*/ 59835 h 59834"/>
                <a:gd name="connsiteX16" fmla="*/ 1030081 w 3927931"/>
                <a:gd name="connsiteY16" fmla="*/ 59835 h 59834"/>
                <a:gd name="connsiteX17" fmla="*/ 1031922 w 3927931"/>
                <a:gd name="connsiteY17" fmla="*/ 59835 h 59834"/>
                <a:gd name="connsiteX18" fmla="*/ 1061380 w 3927931"/>
                <a:gd name="connsiteY18" fmla="*/ 30378 h 59834"/>
                <a:gd name="connsiteX19" fmla="*/ 1031922 w 3927931"/>
                <a:gd name="connsiteY19" fmla="*/ 920 h 59834"/>
                <a:gd name="connsiteX20" fmla="*/ 1030081 w 3927931"/>
                <a:gd name="connsiteY20" fmla="*/ 920 h 59834"/>
                <a:gd name="connsiteX21" fmla="*/ 1000624 w 3927931"/>
                <a:gd name="connsiteY21" fmla="*/ 30378 h 59834"/>
                <a:gd name="connsiteX22" fmla="*/ 1030081 w 3927931"/>
                <a:gd name="connsiteY22" fmla="*/ 59835 h 59834"/>
                <a:gd name="connsiteX23" fmla="*/ 1030081 w 3927931"/>
                <a:gd name="connsiteY23" fmla="*/ 59835 h 59834"/>
                <a:gd name="connsiteX24" fmla="*/ 887398 w 3927931"/>
                <a:gd name="connsiteY24" fmla="*/ 59835 h 59834"/>
                <a:gd name="connsiteX25" fmla="*/ 889238 w 3927931"/>
                <a:gd name="connsiteY25" fmla="*/ 59835 h 59834"/>
                <a:gd name="connsiteX26" fmla="*/ 918696 w 3927931"/>
                <a:gd name="connsiteY26" fmla="*/ 30378 h 59834"/>
                <a:gd name="connsiteX27" fmla="*/ 889238 w 3927931"/>
                <a:gd name="connsiteY27" fmla="*/ 920 h 59834"/>
                <a:gd name="connsiteX28" fmla="*/ 887398 w 3927931"/>
                <a:gd name="connsiteY28" fmla="*/ 920 h 59834"/>
                <a:gd name="connsiteX29" fmla="*/ 857941 w 3927931"/>
                <a:gd name="connsiteY29" fmla="*/ 30378 h 59834"/>
                <a:gd name="connsiteX30" fmla="*/ 887398 w 3927931"/>
                <a:gd name="connsiteY30" fmla="*/ 59835 h 59834"/>
                <a:gd name="connsiteX31" fmla="*/ 887398 w 3927931"/>
                <a:gd name="connsiteY31" fmla="*/ 59835 h 59834"/>
                <a:gd name="connsiteX32" fmla="*/ 744715 w 3927931"/>
                <a:gd name="connsiteY32" fmla="*/ 59835 h 59834"/>
                <a:gd name="connsiteX33" fmla="*/ 746555 w 3927931"/>
                <a:gd name="connsiteY33" fmla="*/ 59835 h 59834"/>
                <a:gd name="connsiteX34" fmla="*/ 776013 w 3927931"/>
                <a:gd name="connsiteY34" fmla="*/ 30378 h 59834"/>
                <a:gd name="connsiteX35" fmla="*/ 746555 w 3927931"/>
                <a:gd name="connsiteY35" fmla="*/ 920 h 59834"/>
                <a:gd name="connsiteX36" fmla="*/ 744715 w 3927931"/>
                <a:gd name="connsiteY36" fmla="*/ 920 h 59834"/>
                <a:gd name="connsiteX37" fmla="*/ 715258 w 3927931"/>
                <a:gd name="connsiteY37" fmla="*/ 30378 h 59834"/>
                <a:gd name="connsiteX38" fmla="*/ 744715 w 3927931"/>
                <a:gd name="connsiteY38" fmla="*/ 59835 h 59834"/>
                <a:gd name="connsiteX39" fmla="*/ 744715 w 3927931"/>
                <a:gd name="connsiteY39" fmla="*/ 59835 h 59834"/>
                <a:gd name="connsiteX40" fmla="*/ 601111 w 3927931"/>
                <a:gd name="connsiteY40" fmla="*/ 59835 h 59834"/>
                <a:gd name="connsiteX41" fmla="*/ 602952 w 3927931"/>
                <a:gd name="connsiteY41" fmla="*/ 59835 h 59834"/>
                <a:gd name="connsiteX42" fmla="*/ 632410 w 3927931"/>
                <a:gd name="connsiteY42" fmla="*/ 30378 h 59834"/>
                <a:gd name="connsiteX43" fmla="*/ 602952 w 3927931"/>
                <a:gd name="connsiteY43" fmla="*/ 920 h 59834"/>
                <a:gd name="connsiteX44" fmla="*/ 601111 w 3927931"/>
                <a:gd name="connsiteY44" fmla="*/ 920 h 59834"/>
                <a:gd name="connsiteX45" fmla="*/ 571653 w 3927931"/>
                <a:gd name="connsiteY45" fmla="*/ 30378 h 59834"/>
                <a:gd name="connsiteX46" fmla="*/ 601111 w 3927931"/>
                <a:gd name="connsiteY46" fmla="*/ 59835 h 59834"/>
                <a:gd name="connsiteX47" fmla="*/ 601111 w 3927931"/>
                <a:gd name="connsiteY47" fmla="*/ 59835 h 59834"/>
                <a:gd name="connsiteX48" fmla="*/ 458428 w 3927931"/>
                <a:gd name="connsiteY48" fmla="*/ 59835 h 59834"/>
                <a:gd name="connsiteX49" fmla="*/ 460268 w 3927931"/>
                <a:gd name="connsiteY49" fmla="*/ 59835 h 59834"/>
                <a:gd name="connsiteX50" fmla="*/ 490647 w 3927931"/>
                <a:gd name="connsiteY50" fmla="*/ 30378 h 59834"/>
                <a:gd name="connsiteX51" fmla="*/ 460268 w 3927931"/>
                <a:gd name="connsiteY51" fmla="*/ 920 h 59834"/>
                <a:gd name="connsiteX52" fmla="*/ 458428 w 3927931"/>
                <a:gd name="connsiteY52" fmla="*/ 920 h 59834"/>
                <a:gd name="connsiteX53" fmla="*/ 428970 w 3927931"/>
                <a:gd name="connsiteY53" fmla="*/ 30378 h 59834"/>
                <a:gd name="connsiteX54" fmla="*/ 458428 w 3927931"/>
                <a:gd name="connsiteY54" fmla="*/ 59835 h 59834"/>
                <a:gd name="connsiteX55" fmla="*/ 458428 w 3927931"/>
                <a:gd name="connsiteY55" fmla="*/ 59835 h 59834"/>
                <a:gd name="connsiteX56" fmla="*/ 315745 w 3927931"/>
                <a:gd name="connsiteY56" fmla="*/ 59835 h 59834"/>
                <a:gd name="connsiteX57" fmla="*/ 317585 w 3927931"/>
                <a:gd name="connsiteY57" fmla="*/ 59835 h 59834"/>
                <a:gd name="connsiteX58" fmla="*/ 347043 w 3927931"/>
                <a:gd name="connsiteY58" fmla="*/ 30378 h 59834"/>
                <a:gd name="connsiteX59" fmla="*/ 317585 w 3927931"/>
                <a:gd name="connsiteY59" fmla="*/ 920 h 59834"/>
                <a:gd name="connsiteX60" fmla="*/ 315745 w 3927931"/>
                <a:gd name="connsiteY60" fmla="*/ 920 h 59834"/>
                <a:gd name="connsiteX61" fmla="*/ 286287 w 3927931"/>
                <a:gd name="connsiteY61" fmla="*/ 30378 h 59834"/>
                <a:gd name="connsiteX62" fmla="*/ 315745 w 3927931"/>
                <a:gd name="connsiteY62" fmla="*/ 59835 h 59834"/>
                <a:gd name="connsiteX63" fmla="*/ 315745 w 3927931"/>
                <a:gd name="connsiteY63" fmla="*/ 59835 h 59834"/>
                <a:gd name="connsiteX64" fmla="*/ 173061 w 3927931"/>
                <a:gd name="connsiteY64" fmla="*/ 59835 h 59834"/>
                <a:gd name="connsiteX65" fmla="*/ 174902 w 3927931"/>
                <a:gd name="connsiteY65" fmla="*/ 59835 h 59834"/>
                <a:gd name="connsiteX66" fmla="*/ 205280 w 3927931"/>
                <a:gd name="connsiteY66" fmla="*/ 30378 h 59834"/>
                <a:gd name="connsiteX67" fmla="*/ 174902 w 3927931"/>
                <a:gd name="connsiteY67" fmla="*/ 920 h 59834"/>
                <a:gd name="connsiteX68" fmla="*/ 173061 w 3927931"/>
                <a:gd name="connsiteY68" fmla="*/ 920 h 59834"/>
                <a:gd name="connsiteX69" fmla="*/ 143604 w 3927931"/>
                <a:gd name="connsiteY69" fmla="*/ 30378 h 59834"/>
                <a:gd name="connsiteX70" fmla="*/ 173061 w 3927931"/>
                <a:gd name="connsiteY70" fmla="*/ 59835 h 59834"/>
                <a:gd name="connsiteX71" fmla="*/ 173061 w 3927931"/>
                <a:gd name="connsiteY71" fmla="*/ 59835 h 59834"/>
                <a:gd name="connsiteX72" fmla="*/ 29458 w 3927931"/>
                <a:gd name="connsiteY72" fmla="*/ 59835 h 59834"/>
                <a:gd name="connsiteX73" fmla="*/ 31298 w 3927931"/>
                <a:gd name="connsiteY73" fmla="*/ 59835 h 59834"/>
                <a:gd name="connsiteX74" fmla="*/ 60755 w 3927931"/>
                <a:gd name="connsiteY74" fmla="*/ 30378 h 59834"/>
                <a:gd name="connsiteX75" fmla="*/ 31298 w 3927931"/>
                <a:gd name="connsiteY75" fmla="*/ 920 h 59834"/>
                <a:gd name="connsiteX76" fmla="*/ 29458 w 3927931"/>
                <a:gd name="connsiteY76" fmla="*/ 920 h 59834"/>
                <a:gd name="connsiteX77" fmla="*/ 0 w 3927931"/>
                <a:gd name="connsiteY77" fmla="*/ 30378 h 59834"/>
                <a:gd name="connsiteX78" fmla="*/ 29458 w 3927931"/>
                <a:gd name="connsiteY78" fmla="*/ 59835 h 59834"/>
                <a:gd name="connsiteX79" fmla="*/ 29458 w 3927931"/>
                <a:gd name="connsiteY79" fmla="*/ 59835 h 59834"/>
                <a:gd name="connsiteX80" fmla="*/ 2464278 w 3927931"/>
                <a:gd name="connsiteY80" fmla="*/ 59835 h 59834"/>
                <a:gd name="connsiteX81" fmla="*/ 2466119 w 3927931"/>
                <a:gd name="connsiteY81" fmla="*/ 59835 h 59834"/>
                <a:gd name="connsiteX82" fmla="*/ 2495575 w 3927931"/>
                <a:gd name="connsiteY82" fmla="*/ 30378 h 59834"/>
                <a:gd name="connsiteX83" fmla="*/ 2466119 w 3927931"/>
                <a:gd name="connsiteY83" fmla="*/ 920 h 59834"/>
                <a:gd name="connsiteX84" fmla="*/ 2464278 w 3927931"/>
                <a:gd name="connsiteY84" fmla="*/ 920 h 59834"/>
                <a:gd name="connsiteX85" fmla="*/ 2434820 w 3927931"/>
                <a:gd name="connsiteY85" fmla="*/ 30378 h 59834"/>
                <a:gd name="connsiteX86" fmla="*/ 2464278 w 3927931"/>
                <a:gd name="connsiteY86" fmla="*/ 59835 h 59834"/>
                <a:gd name="connsiteX87" fmla="*/ 2464278 w 3927931"/>
                <a:gd name="connsiteY87" fmla="*/ 59835 h 59834"/>
                <a:gd name="connsiteX88" fmla="*/ 2321595 w 3927931"/>
                <a:gd name="connsiteY88" fmla="*/ 59835 h 59834"/>
                <a:gd name="connsiteX89" fmla="*/ 2323435 w 3927931"/>
                <a:gd name="connsiteY89" fmla="*/ 59835 h 59834"/>
                <a:gd name="connsiteX90" fmla="*/ 2352892 w 3927931"/>
                <a:gd name="connsiteY90" fmla="*/ 30378 h 59834"/>
                <a:gd name="connsiteX91" fmla="*/ 2323435 w 3927931"/>
                <a:gd name="connsiteY91" fmla="*/ 920 h 59834"/>
                <a:gd name="connsiteX92" fmla="*/ 2321595 w 3927931"/>
                <a:gd name="connsiteY92" fmla="*/ 920 h 59834"/>
                <a:gd name="connsiteX93" fmla="*/ 2292137 w 3927931"/>
                <a:gd name="connsiteY93" fmla="*/ 30378 h 59834"/>
                <a:gd name="connsiteX94" fmla="*/ 2321595 w 3927931"/>
                <a:gd name="connsiteY94" fmla="*/ 59835 h 59834"/>
                <a:gd name="connsiteX95" fmla="*/ 2321595 w 3927931"/>
                <a:gd name="connsiteY95" fmla="*/ 59835 h 59834"/>
                <a:gd name="connsiteX96" fmla="*/ 2177990 w 3927931"/>
                <a:gd name="connsiteY96" fmla="*/ 59835 h 59834"/>
                <a:gd name="connsiteX97" fmla="*/ 2179832 w 3927931"/>
                <a:gd name="connsiteY97" fmla="*/ 59835 h 59834"/>
                <a:gd name="connsiteX98" fmla="*/ 2209289 w 3927931"/>
                <a:gd name="connsiteY98" fmla="*/ 30378 h 59834"/>
                <a:gd name="connsiteX99" fmla="*/ 2179832 w 3927931"/>
                <a:gd name="connsiteY99" fmla="*/ 920 h 59834"/>
                <a:gd name="connsiteX100" fmla="*/ 2177990 w 3927931"/>
                <a:gd name="connsiteY100" fmla="*/ 920 h 59834"/>
                <a:gd name="connsiteX101" fmla="*/ 2148533 w 3927931"/>
                <a:gd name="connsiteY101" fmla="*/ 30378 h 59834"/>
                <a:gd name="connsiteX102" fmla="*/ 2177990 w 3927931"/>
                <a:gd name="connsiteY102" fmla="*/ 59835 h 59834"/>
                <a:gd name="connsiteX103" fmla="*/ 2177990 w 3927931"/>
                <a:gd name="connsiteY103" fmla="*/ 59835 h 59834"/>
                <a:gd name="connsiteX104" fmla="*/ 2035307 w 3927931"/>
                <a:gd name="connsiteY104" fmla="*/ 59835 h 59834"/>
                <a:gd name="connsiteX105" fmla="*/ 2037149 w 3927931"/>
                <a:gd name="connsiteY105" fmla="*/ 59835 h 59834"/>
                <a:gd name="connsiteX106" fmla="*/ 2067526 w 3927931"/>
                <a:gd name="connsiteY106" fmla="*/ 30378 h 59834"/>
                <a:gd name="connsiteX107" fmla="*/ 2037149 w 3927931"/>
                <a:gd name="connsiteY107" fmla="*/ 920 h 59834"/>
                <a:gd name="connsiteX108" fmla="*/ 2035307 w 3927931"/>
                <a:gd name="connsiteY108" fmla="*/ 920 h 59834"/>
                <a:gd name="connsiteX109" fmla="*/ 2005850 w 3927931"/>
                <a:gd name="connsiteY109" fmla="*/ 30378 h 59834"/>
                <a:gd name="connsiteX110" fmla="*/ 2035307 w 3927931"/>
                <a:gd name="connsiteY110" fmla="*/ 59835 h 59834"/>
                <a:gd name="connsiteX111" fmla="*/ 2035307 w 3927931"/>
                <a:gd name="connsiteY111" fmla="*/ 59835 h 59834"/>
                <a:gd name="connsiteX112" fmla="*/ 1892624 w 3927931"/>
                <a:gd name="connsiteY112" fmla="*/ 59835 h 59834"/>
                <a:gd name="connsiteX113" fmla="*/ 1894465 w 3927931"/>
                <a:gd name="connsiteY113" fmla="*/ 59835 h 59834"/>
                <a:gd name="connsiteX114" fmla="*/ 1923922 w 3927931"/>
                <a:gd name="connsiteY114" fmla="*/ 30378 h 59834"/>
                <a:gd name="connsiteX115" fmla="*/ 1894465 w 3927931"/>
                <a:gd name="connsiteY115" fmla="*/ 920 h 59834"/>
                <a:gd name="connsiteX116" fmla="*/ 1892624 w 3927931"/>
                <a:gd name="connsiteY116" fmla="*/ 920 h 59834"/>
                <a:gd name="connsiteX117" fmla="*/ 1863167 w 3927931"/>
                <a:gd name="connsiteY117" fmla="*/ 30378 h 59834"/>
                <a:gd name="connsiteX118" fmla="*/ 1892624 w 3927931"/>
                <a:gd name="connsiteY118" fmla="*/ 59835 h 59834"/>
                <a:gd name="connsiteX119" fmla="*/ 1892624 w 3927931"/>
                <a:gd name="connsiteY119" fmla="*/ 59835 h 59834"/>
                <a:gd name="connsiteX120" fmla="*/ 1749020 w 3927931"/>
                <a:gd name="connsiteY120" fmla="*/ 59835 h 59834"/>
                <a:gd name="connsiteX121" fmla="*/ 1750862 w 3927931"/>
                <a:gd name="connsiteY121" fmla="*/ 59835 h 59834"/>
                <a:gd name="connsiteX122" fmla="*/ 1781239 w 3927931"/>
                <a:gd name="connsiteY122" fmla="*/ 30378 h 59834"/>
                <a:gd name="connsiteX123" fmla="*/ 1750862 w 3927931"/>
                <a:gd name="connsiteY123" fmla="*/ 920 h 59834"/>
                <a:gd name="connsiteX124" fmla="*/ 1749020 w 3927931"/>
                <a:gd name="connsiteY124" fmla="*/ 920 h 59834"/>
                <a:gd name="connsiteX125" fmla="*/ 1719563 w 3927931"/>
                <a:gd name="connsiteY125" fmla="*/ 30378 h 59834"/>
                <a:gd name="connsiteX126" fmla="*/ 1749020 w 3927931"/>
                <a:gd name="connsiteY126" fmla="*/ 59835 h 59834"/>
                <a:gd name="connsiteX127" fmla="*/ 1749020 w 3927931"/>
                <a:gd name="connsiteY127" fmla="*/ 59835 h 59834"/>
                <a:gd name="connsiteX128" fmla="*/ 1606337 w 3927931"/>
                <a:gd name="connsiteY128" fmla="*/ 59835 h 59834"/>
                <a:gd name="connsiteX129" fmla="*/ 1608179 w 3927931"/>
                <a:gd name="connsiteY129" fmla="*/ 59835 h 59834"/>
                <a:gd name="connsiteX130" fmla="*/ 1637635 w 3927931"/>
                <a:gd name="connsiteY130" fmla="*/ 30378 h 59834"/>
                <a:gd name="connsiteX131" fmla="*/ 1608179 w 3927931"/>
                <a:gd name="connsiteY131" fmla="*/ 920 h 59834"/>
                <a:gd name="connsiteX132" fmla="*/ 1606337 w 3927931"/>
                <a:gd name="connsiteY132" fmla="*/ 920 h 59834"/>
                <a:gd name="connsiteX133" fmla="*/ 1576880 w 3927931"/>
                <a:gd name="connsiteY133" fmla="*/ 30378 h 59834"/>
                <a:gd name="connsiteX134" fmla="*/ 1606337 w 3927931"/>
                <a:gd name="connsiteY134" fmla="*/ 59835 h 59834"/>
                <a:gd name="connsiteX135" fmla="*/ 1606337 w 3927931"/>
                <a:gd name="connsiteY135" fmla="*/ 59835 h 59834"/>
                <a:gd name="connsiteX136" fmla="*/ 1463654 w 3927931"/>
                <a:gd name="connsiteY136" fmla="*/ 59835 h 59834"/>
                <a:gd name="connsiteX137" fmla="*/ 1465495 w 3927931"/>
                <a:gd name="connsiteY137" fmla="*/ 59835 h 59834"/>
                <a:gd name="connsiteX138" fmla="*/ 1494952 w 3927931"/>
                <a:gd name="connsiteY138" fmla="*/ 30378 h 59834"/>
                <a:gd name="connsiteX139" fmla="*/ 1465495 w 3927931"/>
                <a:gd name="connsiteY139" fmla="*/ 920 h 59834"/>
                <a:gd name="connsiteX140" fmla="*/ 1463654 w 3927931"/>
                <a:gd name="connsiteY140" fmla="*/ 920 h 59834"/>
                <a:gd name="connsiteX141" fmla="*/ 1434197 w 3927931"/>
                <a:gd name="connsiteY141" fmla="*/ 30378 h 59834"/>
                <a:gd name="connsiteX142" fmla="*/ 1463654 w 3927931"/>
                <a:gd name="connsiteY142" fmla="*/ 59835 h 59834"/>
                <a:gd name="connsiteX143" fmla="*/ 1463654 w 3927931"/>
                <a:gd name="connsiteY143" fmla="*/ 59835 h 59834"/>
                <a:gd name="connsiteX144" fmla="*/ 1320050 w 3927931"/>
                <a:gd name="connsiteY144" fmla="*/ 59835 h 59834"/>
                <a:gd name="connsiteX145" fmla="*/ 1321891 w 3927931"/>
                <a:gd name="connsiteY145" fmla="*/ 59835 h 59834"/>
                <a:gd name="connsiteX146" fmla="*/ 1351349 w 3927931"/>
                <a:gd name="connsiteY146" fmla="*/ 30378 h 59834"/>
                <a:gd name="connsiteX147" fmla="*/ 1321891 w 3927931"/>
                <a:gd name="connsiteY147" fmla="*/ 920 h 59834"/>
                <a:gd name="connsiteX148" fmla="*/ 1320050 w 3927931"/>
                <a:gd name="connsiteY148" fmla="*/ 920 h 59834"/>
                <a:gd name="connsiteX149" fmla="*/ 1290593 w 3927931"/>
                <a:gd name="connsiteY149" fmla="*/ 30378 h 59834"/>
                <a:gd name="connsiteX150" fmla="*/ 1320050 w 3927931"/>
                <a:gd name="connsiteY150" fmla="*/ 59835 h 59834"/>
                <a:gd name="connsiteX151" fmla="*/ 1320050 w 3927931"/>
                <a:gd name="connsiteY151" fmla="*/ 59835 h 59834"/>
                <a:gd name="connsiteX152" fmla="*/ 3753949 w 3927931"/>
                <a:gd name="connsiteY152" fmla="*/ 59835 h 59834"/>
                <a:gd name="connsiteX153" fmla="*/ 3755792 w 3927931"/>
                <a:gd name="connsiteY153" fmla="*/ 59835 h 59834"/>
                <a:gd name="connsiteX154" fmla="*/ 3785249 w 3927931"/>
                <a:gd name="connsiteY154" fmla="*/ 30378 h 59834"/>
                <a:gd name="connsiteX155" fmla="*/ 3755792 w 3927931"/>
                <a:gd name="connsiteY155" fmla="*/ 920 h 59834"/>
                <a:gd name="connsiteX156" fmla="*/ 3753949 w 3927931"/>
                <a:gd name="connsiteY156" fmla="*/ 920 h 59834"/>
                <a:gd name="connsiteX157" fmla="*/ 3724492 w 3927931"/>
                <a:gd name="connsiteY157" fmla="*/ 30378 h 59834"/>
                <a:gd name="connsiteX158" fmla="*/ 3753949 w 3927931"/>
                <a:gd name="connsiteY158" fmla="*/ 59835 h 59834"/>
                <a:gd name="connsiteX159" fmla="*/ 3753949 w 3927931"/>
                <a:gd name="connsiteY159" fmla="*/ 59835 h 59834"/>
                <a:gd name="connsiteX160" fmla="*/ 3611266 w 3927931"/>
                <a:gd name="connsiteY160" fmla="*/ 59835 h 59834"/>
                <a:gd name="connsiteX161" fmla="*/ 3613109 w 3927931"/>
                <a:gd name="connsiteY161" fmla="*/ 59835 h 59834"/>
                <a:gd name="connsiteX162" fmla="*/ 3642565 w 3927931"/>
                <a:gd name="connsiteY162" fmla="*/ 30378 h 59834"/>
                <a:gd name="connsiteX163" fmla="*/ 3613109 w 3927931"/>
                <a:gd name="connsiteY163" fmla="*/ 920 h 59834"/>
                <a:gd name="connsiteX164" fmla="*/ 3611266 w 3927931"/>
                <a:gd name="connsiteY164" fmla="*/ 920 h 59834"/>
                <a:gd name="connsiteX165" fmla="*/ 3581809 w 3927931"/>
                <a:gd name="connsiteY165" fmla="*/ 30378 h 59834"/>
                <a:gd name="connsiteX166" fmla="*/ 3611266 w 3927931"/>
                <a:gd name="connsiteY166" fmla="*/ 59835 h 59834"/>
                <a:gd name="connsiteX167" fmla="*/ 3611266 w 3927931"/>
                <a:gd name="connsiteY167" fmla="*/ 59835 h 59834"/>
                <a:gd name="connsiteX168" fmla="*/ 3468582 w 3927931"/>
                <a:gd name="connsiteY168" fmla="*/ 59835 h 59834"/>
                <a:gd name="connsiteX169" fmla="*/ 3470425 w 3927931"/>
                <a:gd name="connsiteY169" fmla="*/ 59835 h 59834"/>
                <a:gd name="connsiteX170" fmla="*/ 3499882 w 3927931"/>
                <a:gd name="connsiteY170" fmla="*/ 30378 h 59834"/>
                <a:gd name="connsiteX171" fmla="*/ 3470425 w 3927931"/>
                <a:gd name="connsiteY171" fmla="*/ 920 h 59834"/>
                <a:gd name="connsiteX172" fmla="*/ 3468582 w 3927931"/>
                <a:gd name="connsiteY172" fmla="*/ 920 h 59834"/>
                <a:gd name="connsiteX173" fmla="*/ 3439126 w 3927931"/>
                <a:gd name="connsiteY173" fmla="*/ 30378 h 59834"/>
                <a:gd name="connsiteX174" fmla="*/ 3468582 w 3927931"/>
                <a:gd name="connsiteY174" fmla="*/ 59835 h 59834"/>
                <a:gd name="connsiteX175" fmla="*/ 3468582 w 3927931"/>
                <a:gd name="connsiteY175" fmla="*/ 59835 h 59834"/>
                <a:gd name="connsiteX176" fmla="*/ 3324980 w 3927931"/>
                <a:gd name="connsiteY176" fmla="*/ 59835 h 59834"/>
                <a:gd name="connsiteX177" fmla="*/ 3326821 w 3927931"/>
                <a:gd name="connsiteY177" fmla="*/ 59835 h 59834"/>
                <a:gd name="connsiteX178" fmla="*/ 3356277 w 3927931"/>
                <a:gd name="connsiteY178" fmla="*/ 30378 h 59834"/>
                <a:gd name="connsiteX179" fmla="*/ 3326821 w 3927931"/>
                <a:gd name="connsiteY179" fmla="*/ 920 h 59834"/>
                <a:gd name="connsiteX180" fmla="*/ 3324980 w 3927931"/>
                <a:gd name="connsiteY180" fmla="*/ 920 h 59834"/>
                <a:gd name="connsiteX181" fmla="*/ 3295523 w 3927931"/>
                <a:gd name="connsiteY181" fmla="*/ 30378 h 59834"/>
                <a:gd name="connsiteX182" fmla="*/ 3324980 w 3927931"/>
                <a:gd name="connsiteY182" fmla="*/ 59835 h 59834"/>
                <a:gd name="connsiteX183" fmla="*/ 3324980 w 3927931"/>
                <a:gd name="connsiteY183" fmla="*/ 59835 h 59834"/>
                <a:gd name="connsiteX184" fmla="*/ 3182297 w 3927931"/>
                <a:gd name="connsiteY184" fmla="*/ 59835 h 59834"/>
                <a:gd name="connsiteX185" fmla="*/ 3184137 w 3927931"/>
                <a:gd name="connsiteY185" fmla="*/ 59835 h 59834"/>
                <a:gd name="connsiteX186" fmla="*/ 3213594 w 3927931"/>
                <a:gd name="connsiteY186" fmla="*/ 30378 h 59834"/>
                <a:gd name="connsiteX187" fmla="*/ 3184137 w 3927931"/>
                <a:gd name="connsiteY187" fmla="*/ 920 h 59834"/>
                <a:gd name="connsiteX188" fmla="*/ 3182297 w 3927931"/>
                <a:gd name="connsiteY188" fmla="*/ 920 h 59834"/>
                <a:gd name="connsiteX189" fmla="*/ 3152840 w 3927931"/>
                <a:gd name="connsiteY189" fmla="*/ 30378 h 59834"/>
                <a:gd name="connsiteX190" fmla="*/ 3182297 w 3927931"/>
                <a:gd name="connsiteY190" fmla="*/ 59835 h 59834"/>
                <a:gd name="connsiteX191" fmla="*/ 3182297 w 3927931"/>
                <a:gd name="connsiteY191" fmla="*/ 59835 h 59834"/>
                <a:gd name="connsiteX192" fmla="*/ 3039614 w 3927931"/>
                <a:gd name="connsiteY192" fmla="*/ 59835 h 59834"/>
                <a:gd name="connsiteX193" fmla="*/ 3041454 w 3927931"/>
                <a:gd name="connsiteY193" fmla="*/ 59835 h 59834"/>
                <a:gd name="connsiteX194" fmla="*/ 3070911 w 3927931"/>
                <a:gd name="connsiteY194" fmla="*/ 30378 h 59834"/>
                <a:gd name="connsiteX195" fmla="*/ 3041454 w 3927931"/>
                <a:gd name="connsiteY195" fmla="*/ 920 h 59834"/>
                <a:gd name="connsiteX196" fmla="*/ 3039614 w 3927931"/>
                <a:gd name="connsiteY196" fmla="*/ 920 h 59834"/>
                <a:gd name="connsiteX197" fmla="*/ 3010157 w 3927931"/>
                <a:gd name="connsiteY197" fmla="*/ 30378 h 59834"/>
                <a:gd name="connsiteX198" fmla="*/ 3039614 w 3927931"/>
                <a:gd name="connsiteY198" fmla="*/ 59835 h 59834"/>
                <a:gd name="connsiteX199" fmla="*/ 3039614 w 3927931"/>
                <a:gd name="connsiteY199" fmla="*/ 59835 h 59834"/>
                <a:gd name="connsiteX200" fmla="*/ 2896009 w 3927931"/>
                <a:gd name="connsiteY200" fmla="*/ 59835 h 59834"/>
                <a:gd name="connsiteX201" fmla="*/ 2897850 w 3927931"/>
                <a:gd name="connsiteY201" fmla="*/ 59835 h 59834"/>
                <a:gd name="connsiteX202" fmla="*/ 2927309 w 3927931"/>
                <a:gd name="connsiteY202" fmla="*/ 30378 h 59834"/>
                <a:gd name="connsiteX203" fmla="*/ 2897850 w 3927931"/>
                <a:gd name="connsiteY203" fmla="*/ 920 h 59834"/>
                <a:gd name="connsiteX204" fmla="*/ 2896009 w 3927931"/>
                <a:gd name="connsiteY204" fmla="*/ 920 h 59834"/>
                <a:gd name="connsiteX205" fmla="*/ 2866552 w 3927931"/>
                <a:gd name="connsiteY205" fmla="*/ 30378 h 59834"/>
                <a:gd name="connsiteX206" fmla="*/ 2896009 w 3927931"/>
                <a:gd name="connsiteY206" fmla="*/ 59835 h 59834"/>
                <a:gd name="connsiteX207" fmla="*/ 2896009 w 3927931"/>
                <a:gd name="connsiteY207" fmla="*/ 59835 h 59834"/>
                <a:gd name="connsiteX208" fmla="*/ 2753326 w 3927931"/>
                <a:gd name="connsiteY208" fmla="*/ 59835 h 59834"/>
                <a:gd name="connsiteX209" fmla="*/ 2755166 w 3927931"/>
                <a:gd name="connsiteY209" fmla="*/ 59835 h 59834"/>
                <a:gd name="connsiteX210" fmla="*/ 2784625 w 3927931"/>
                <a:gd name="connsiteY210" fmla="*/ 30378 h 59834"/>
                <a:gd name="connsiteX211" fmla="*/ 2755166 w 3927931"/>
                <a:gd name="connsiteY211" fmla="*/ 920 h 59834"/>
                <a:gd name="connsiteX212" fmla="*/ 2753326 w 3927931"/>
                <a:gd name="connsiteY212" fmla="*/ 920 h 59834"/>
                <a:gd name="connsiteX213" fmla="*/ 2723869 w 3927931"/>
                <a:gd name="connsiteY213" fmla="*/ 30378 h 59834"/>
                <a:gd name="connsiteX214" fmla="*/ 2753326 w 3927931"/>
                <a:gd name="connsiteY214" fmla="*/ 59835 h 59834"/>
                <a:gd name="connsiteX215" fmla="*/ 2753326 w 3927931"/>
                <a:gd name="connsiteY215" fmla="*/ 59835 h 59834"/>
                <a:gd name="connsiteX216" fmla="*/ 2610643 w 3927931"/>
                <a:gd name="connsiteY216" fmla="*/ 59835 h 59834"/>
                <a:gd name="connsiteX217" fmla="*/ 2612483 w 3927931"/>
                <a:gd name="connsiteY217" fmla="*/ 59835 h 59834"/>
                <a:gd name="connsiteX218" fmla="*/ 2612483 w 3927931"/>
                <a:gd name="connsiteY218" fmla="*/ 0 h 59834"/>
                <a:gd name="connsiteX219" fmla="*/ 2610643 w 3927931"/>
                <a:gd name="connsiteY219" fmla="*/ 0 h 59834"/>
                <a:gd name="connsiteX220" fmla="*/ 2610643 w 3927931"/>
                <a:gd name="connsiteY220" fmla="*/ 59835 h 59834"/>
                <a:gd name="connsiteX221" fmla="*/ 2610643 w 3927931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1" h="59834">
                  <a:moveTo>
                    <a:pt x="3896632" y="59835"/>
                  </a:moveTo>
                  <a:lnTo>
                    <a:pt x="3898475" y="59835"/>
                  </a:lnTo>
                  <a:cubicBezTo>
                    <a:pt x="3915043" y="59835"/>
                    <a:pt x="3927932" y="46027"/>
                    <a:pt x="3927932" y="30378"/>
                  </a:cubicBezTo>
                  <a:cubicBezTo>
                    <a:pt x="3927932" y="13808"/>
                    <a:pt x="3914124" y="920"/>
                    <a:pt x="3898475" y="920"/>
                  </a:cubicBezTo>
                  <a:lnTo>
                    <a:pt x="3896632" y="920"/>
                  </a:lnTo>
                  <a:cubicBezTo>
                    <a:pt x="3880064" y="920"/>
                    <a:pt x="3867175" y="14728"/>
                    <a:pt x="3867175" y="30378"/>
                  </a:cubicBezTo>
                  <a:cubicBezTo>
                    <a:pt x="3867175" y="46027"/>
                    <a:pt x="3880064" y="59835"/>
                    <a:pt x="3896632" y="59835"/>
                  </a:cubicBezTo>
                  <a:lnTo>
                    <a:pt x="3896632" y="59835"/>
                  </a:lnTo>
                  <a:close/>
                  <a:moveTo>
                    <a:pt x="1173685" y="59835"/>
                  </a:moveTo>
                  <a:lnTo>
                    <a:pt x="1175526" y="59835"/>
                  </a:lnTo>
                  <a:cubicBezTo>
                    <a:pt x="1192095" y="59835"/>
                    <a:pt x="1204983" y="46027"/>
                    <a:pt x="1204983" y="30378"/>
                  </a:cubicBezTo>
                  <a:cubicBezTo>
                    <a:pt x="1204983" y="13808"/>
                    <a:pt x="1191175" y="920"/>
                    <a:pt x="1175526" y="920"/>
                  </a:cubicBezTo>
                  <a:lnTo>
                    <a:pt x="1173685" y="920"/>
                  </a:lnTo>
                  <a:cubicBezTo>
                    <a:pt x="1157116" y="920"/>
                    <a:pt x="1144228" y="14728"/>
                    <a:pt x="1144228" y="30378"/>
                  </a:cubicBezTo>
                  <a:cubicBezTo>
                    <a:pt x="1143308" y="46027"/>
                    <a:pt x="1157116" y="59835"/>
                    <a:pt x="1173685" y="59835"/>
                  </a:cubicBezTo>
                  <a:lnTo>
                    <a:pt x="1173685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2" y="59835"/>
                    <a:pt x="1061380" y="46027"/>
                    <a:pt x="1061380" y="30378"/>
                  </a:cubicBezTo>
                  <a:cubicBezTo>
                    <a:pt x="1061380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4" y="14728"/>
                    <a:pt x="1000624" y="30378"/>
                  </a:cubicBezTo>
                  <a:cubicBezTo>
                    <a:pt x="1000624" y="4602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8" y="59835"/>
                  </a:lnTo>
                  <a:cubicBezTo>
                    <a:pt x="905809" y="59835"/>
                    <a:pt x="918696" y="46027"/>
                    <a:pt x="918696" y="30378"/>
                  </a:cubicBezTo>
                  <a:cubicBezTo>
                    <a:pt x="918696" y="13808"/>
                    <a:pt x="904888" y="920"/>
                    <a:pt x="889238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8"/>
                  </a:cubicBezTo>
                  <a:cubicBezTo>
                    <a:pt x="857941" y="4602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5" y="59835"/>
                  </a:moveTo>
                  <a:lnTo>
                    <a:pt x="746555" y="59835"/>
                  </a:lnTo>
                  <a:cubicBezTo>
                    <a:pt x="763125" y="59835"/>
                    <a:pt x="776013" y="46027"/>
                    <a:pt x="776013" y="30378"/>
                  </a:cubicBezTo>
                  <a:cubicBezTo>
                    <a:pt x="776013" y="13808"/>
                    <a:pt x="762205" y="920"/>
                    <a:pt x="746555" y="920"/>
                  </a:cubicBezTo>
                  <a:lnTo>
                    <a:pt x="744715" y="920"/>
                  </a:lnTo>
                  <a:cubicBezTo>
                    <a:pt x="728144" y="920"/>
                    <a:pt x="715258" y="14728"/>
                    <a:pt x="715258" y="30378"/>
                  </a:cubicBezTo>
                  <a:cubicBezTo>
                    <a:pt x="714336" y="46027"/>
                    <a:pt x="728144" y="59835"/>
                    <a:pt x="744715" y="59835"/>
                  </a:cubicBezTo>
                  <a:lnTo>
                    <a:pt x="744715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10" y="46027"/>
                    <a:pt x="632410" y="30378"/>
                  </a:cubicBezTo>
                  <a:cubicBezTo>
                    <a:pt x="632410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8"/>
                  </a:cubicBezTo>
                  <a:cubicBezTo>
                    <a:pt x="571653" y="4602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9" y="59835"/>
                    <a:pt x="490647" y="46027"/>
                    <a:pt x="490647" y="30378"/>
                  </a:cubicBezTo>
                  <a:cubicBezTo>
                    <a:pt x="490647" y="13808"/>
                    <a:pt x="476839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8"/>
                  </a:cubicBezTo>
                  <a:cubicBezTo>
                    <a:pt x="428970" y="4602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5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8"/>
                  </a:cubicBezTo>
                  <a:cubicBezTo>
                    <a:pt x="347043" y="13808"/>
                    <a:pt x="334155" y="920"/>
                    <a:pt x="317585" y="920"/>
                  </a:cubicBezTo>
                  <a:lnTo>
                    <a:pt x="315745" y="920"/>
                  </a:lnTo>
                  <a:cubicBezTo>
                    <a:pt x="299175" y="920"/>
                    <a:pt x="286287" y="14728"/>
                    <a:pt x="286287" y="30378"/>
                  </a:cubicBezTo>
                  <a:cubicBezTo>
                    <a:pt x="285366" y="46027"/>
                    <a:pt x="299175" y="59835"/>
                    <a:pt x="315745" y="59835"/>
                  </a:cubicBezTo>
                  <a:lnTo>
                    <a:pt x="315745" y="59835"/>
                  </a:lnTo>
                  <a:close/>
                  <a:moveTo>
                    <a:pt x="173061" y="59835"/>
                  </a:moveTo>
                  <a:lnTo>
                    <a:pt x="174902" y="59835"/>
                  </a:lnTo>
                  <a:cubicBezTo>
                    <a:pt x="191472" y="59835"/>
                    <a:pt x="205280" y="46027"/>
                    <a:pt x="205280" y="30378"/>
                  </a:cubicBezTo>
                  <a:cubicBezTo>
                    <a:pt x="205280" y="13808"/>
                    <a:pt x="191472" y="920"/>
                    <a:pt x="174902" y="920"/>
                  </a:cubicBezTo>
                  <a:lnTo>
                    <a:pt x="173061" y="920"/>
                  </a:lnTo>
                  <a:cubicBezTo>
                    <a:pt x="156491" y="920"/>
                    <a:pt x="143604" y="14728"/>
                    <a:pt x="143604" y="30378"/>
                  </a:cubicBezTo>
                  <a:cubicBezTo>
                    <a:pt x="142683" y="46027"/>
                    <a:pt x="156491" y="59835"/>
                    <a:pt x="173061" y="59835"/>
                  </a:cubicBezTo>
                  <a:lnTo>
                    <a:pt x="173061" y="59835"/>
                  </a:lnTo>
                  <a:close/>
                  <a:moveTo>
                    <a:pt x="29458" y="59835"/>
                  </a:moveTo>
                  <a:lnTo>
                    <a:pt x="31298" y="59835"/>
                  </a:lnTo>
                  <a:cubicBezTo>
                    <a:pt x="47869" y="59835"/>
                    <a:pt x="60755" y="46027"/>
                    <a:pt x="60755" y="30378"/>
                  </a:cubicBezTo>
                  <a:cubicBezTo>
                    <a:pt x="60755" y="13808"/>
                    <a:pt x="47869" y="920"/>
                    <a:pt x="31298" y="920"/>
                  </a:cubicBezTo>
                  <a:lnTo>
                    <a:pt x="29458" y="920"/>
                  </a:lnTo>
                  <a:cubicBezTo>
                    <a:pt x="12888" y="920"/>
                    <a:pt x="0" y="14728"/>
                    <a:pt x="0" y="30378"/>
                  </a:cubicBezTo>
                  <a:cubicBezTo>
                    <a:pt x="0" y="46027"/>
                    <a:pt x="12888" y="59835"/>
                    <a:pt x="29458" y="59835"/>
                  </a:cubicBezTo>
                  <a:lnTo>
                    <a:pt x="29458" y="59835"/>
                  </a:lnTo>
                  <a:close/>
                  <a:moveTo>
                    <a:pt x="2464278" y="59835"/>
                  </a:moveTo>
                  <a:lnTo>
                    <a:pt x="2466119" y="59835"/>
                  </a:lnTo>
                  <a:cubicBezTo>
                    <a:pt x="2482689" y="59835"/>
                    <a:pt x="2495575" y="46027"/>
                    <a:pt x="2495575" y="30378"/>
                  </a:cubicBezTo>
                  <a:cubicBezTo>
                    <a:pt x="2495575" y="13808"/>
                    <a:pt x="2481767" y="920"/>
                    <a:pt x="2466119" y="920"/>
                  </a:cubicBezTo>
                  <a:lnTo>
                    <a:pt x="2464278" y="920"/>
                  </a:lnTo>
                  <a:cubicBezTo>
                    <a:pt x="2447708" y="920"/>
                    <a:pt x="2434820" y="14728"/>
                    <a:pt x="2434820" y="30378"/>
                  </a:cubicBezTo>
                  <a:cubicBezTo>
                    <a:pt x="2433900" y="46027"/>
                    <a:pt x="2447708" y="59835"/>
                    <a:pt x="2464278" y="59835"/>
                  </a:cubicBezTo>
                  <a:lnTo>
                    <a:pt x="2464278" y="59835"/>
                  </a:lnTo>
                  <a:close/>
                  <a:moveTo>
                    <a:pt x="2321595" y="59835"/>
                  </a:moveTo>
                  <a:lnTo>
                    <a:pt x="2323435" y="59835"/>
                  </a:lnTo>
                  <a:cubicBezTo>
                    <a:pt x="2340006" y="59835"/>
                    <a:pt x="2352892" y="46027"/>
                    <a:pt x="2352892" y="30378"/>
                  </a:cubicBezTo>
                  <a:cubicBezTo>
                    <a:pt x="2352892" y="13808"/>
                    <a:pt x="2339084" y="920"/>
                    <a:pt x="2323435" y="920"/>
                  </a:cubicBezTo>
                  <a:lnTo>
                    <a:pt x="2321595" y="920"/>
                  </a:lnTo>
                  <a:cubicBezTo>
                    <a:pt x="2305025" y="920"/>
                    <a:pt x="2292137" y="14728"/>
                    <a:pt x="2292137" y="30378"/>
                  </a:cubicBezTo>
                  <a:cubicBezTo>
                    <a:pt x="2291217" y="46027"/>
                    <a:pt x="2305025" y="59835"/>
                    <a:pt x="2321595" y="59835"/>
                  </a:cubicBezTo>
                  <a:lnTo>
                    <a:pt x="2321595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8"/>
                  </a:cubicBezTo>
                  <a:cubicBezTo>
                    <a:pt x="2209289" y="13808"/>
                    <a:pt x="219640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8"/>
                  </a:cubicBezTo>
                  <a:cubicBezTo>
                    <a:pt x="2148533" y="4602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9" y="59835"/>
                  </a:lnTo>
                  <a:cubicBezTo>
                    <a:pt x="2053718" y="59835"/>
                    <a:pt x="2067526" y="46027"/>
                    <a:pt x="2067526" y="30378"/>
                  </a:cubicBezTo>
                  <a:cubicBezTo>
                    <a:pt x="2067526" y="13808"/>
                    <a:pt x="2053718" y="920"/>
                    <a:pt x="2037149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8"/>
                  </a:cubicBezTo>
                  <a:cubicBezTo>
                    <a:pt x="2005850" y="4602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4" y="59835"/>
                    <a:pt x="1923922" y="46027"/>
                    <a:pt x="1923922" y="30378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5" y="920"/>
                    <a:pt x="1863167" y="14728"/>
                    <a:pt x="1863167" y="30378"/>
                  </a:cubicBezTo>
                  <a:cubicBezTo>
                    <a:pt x="1862247" y="46027"/>
                    <a:pt x="1876055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2" y="59835"/>
                  </a:lnTo>
                  <a:cubicBezTo>
                    <a:pt x="1767431" y="59835"/>
                    <a:pt x="1781239" y="46027"/>
                    <a:pt x="1781239" y="30378"/>
                  </a:cubicBezTo>
                  <a:cubicBezTo>
                    <a:pt x="1781239" y="13808"/>
                    <a:pt x="1767431" y="920"/>
                    <a:pt x="1750862" y="920"/>
                  </a:cubicBezTo>
                  <a:lnTo>
                    <a:pt x="1749020" y="920"/>
                  </a:lnTo>
                  <a:cubicBezTo>
                    <a:pt x="1732451" y="920"/>
                    <a:pt x="1719563" y="14728"/>
                    <a:pt x="1719563" y="30378"/>
                  </a:cubicBezTo>
                  <a:cubicBezTo>
                    <a:pt x="1719563" y="46027"/>
                    <a:pt x="1732451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9" y="59835"/>
                  </a:lnTo>
                  <a:cubicBezTo>
                    <a:pt x="1624748" y="59835"/>
                    <a:pt x="1637635" y="46027"/>
                    <a:pt x="1637635" y="30378"/>
                  </a:cubicBezTo>
                  <a:cubicBezTo>
                    <a:pt x="1637635" y="13808"/>
                    <a:pt x="1623827" y="920"/>
                    <a:pt x="1608179" y="920"/>
                  </a:cubicBezTo>
                  <a:lnTo>
                    <a:pt x="1606337" y="920"/>
                  </a:lnTo>
                  <a:cubicBezTo>
                    <a:pt x="1589768" y="920"/>
                    <a:pt x="1576880" y="14728"/>
                    <a:pt x="1576880" y="30378"/>
                  </a:cubicBezTo>
                  <a:cubicBezTo>
                    <a:pt x="1576880" y="46027"/>
                    <a:pt x="1589768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4" y="59835"/>
                    <a:pt x="1494952" y="46027"/>
                    <a:pt x="1494952" y="30378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5" y="920"/>
                    <a:pt x="1434197" y="14728"/>
                    <a:pt x="1434197" y="30378"/>
                  </a:cubicBezTo>
                  <a:cubicBezTo>
                    <a:pt x="1433277" y="46027"/>
                    <a:pt x="1447085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9" y="46027"/>
                    <a:pt x="1351349" y="30378"/>
                  </a:cubicBezTo>
                  <a:cubicBezTo>
                    <a:pt x="1351349" y="13808"/>
                    <a:pt x="1337541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8"/>
                  </a:cubicBezTo>
                  <a:cubicBezTo>
                    <a:pt x="1290593" y="46027"/>
                    <a:pt x="1304402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49" y="59835"/>
                  </a:moveTo>
                  <a:lnTo>
                    <a:pt x="3755792" y="59835"/>
                  </a:lnTo>
                  <a:cubicBezTo>
                    <a:pt x="3772360" y="59835"/>
                    <a:pt x="3785249" y="46027"/>
                    <a:pt x="3785249" y="30378"/>
                  </a:cubicBezTo>
                  <a:cubicBezTo>
                    <a:pt x="3785249" y="13808"/>
                    <a:pt x="3771440" y="920"/>
                    <a:pt x="3755792" y="920"/>
                  </a:cubicBezTo>
                  <a:lnTo>
                    <a:pt x="3753949" y="920"/>
                  </a:lnTo>
                  <a:cubicBezTo>
                    <a:pt x="3737381" y="920"/>
                    <a:pt x="3724492" y="14728"/>
                    <a:pt x="3724492" y="30378"/>
                  </a:cubicBezTo>
                  <a:cubicBezTo>
                    <a:pt x="3724492" y="46027"/>
                    <a:pt x="3737381" y="59835"/>
                    <a:pt x="3753949" y="59835"/>
                  </a:cubicBezTo>
                  <a:lnTo>
                    <a:pt x="3753949" y="59835"/>
                  </a:lnTo>
                  <a:close/>
                  <a:moveTo>
                    <a:pt x="3611266" y="59835"/>
                  </a:moveTo>
                  <a:lnTo>
                    <a:pt x="3613109" y="59835"/>
                  </a:lnTo>
                  <a:cubicBezTo>
                    <a:pt x="3629676" y="59835"/>
                    <a:pt x="3642565" y="46027"/>
                    <a:pt x="3642565" y="30378"/>
                  </a:cubicBezTo>
                  <a:cubicBezTo>
                    <a:pt x="3642565" y="13808"/>
                    <a:pt x="3629676" y="920"/>
                    <a:pt x="3613109" y="920"/>
                  </a:cubicBezTo>
                  <a:lnTo>
                    <a:pt x="3611266" y="920"/>
                  </a:lnTo>
                  <a:cubicBezTo>
                    <a:pt x="3594698" y="920"/>
                    <a:pt x="3581809" y="14728"/>
                    <a:pt x="3581809" y="30378"/>
                  </a:cubicBezTo>
                  <a:cubicBezTo>
                    <a:pt x="3580890" y="46027"/>
                    <a:pt x="3594698" y="59835"/>
                    <a:pt x="3611266" y="59835"/>
                  </a:cubicBezTo>
                  <a:lnTo>
                    <a:pt x="3611266" y="59835"/>
                  </a:lnTo>
                  <a:close/>
                  <a:moveTo>
                    <a:pt x="3468582" y="59835"/>
                  </a:moveTo>
                  <a:lnTo>
                    <a:pt x="3470425" y="59835"/>
                  </a:lnTo>
                  <a:cubicBezTo>
                    <a:pt x="3486993" y="59835"/>
                    <a:pt x="3499882" y="46027"/>
                    <a:pt x="3499882" y="30378"/>
                  </a:cubicBezTo>
                  <a:cubicBezTo>
                    <a:pt x="3499882" y="13808"/>
                    <a:pt x="3486074" y="920"/>
                    <a:pt x="3470425" y="920"/>
                  </a:cubicBezTo>
                  <a:lnTo>
                    <a:pt x="3468582" y="920"/>
                  </a:lnTo>
                  <a:cubicBezTo>
                    <a:pt x="3452015" y="920"/>
                    <a:pt x="3439126" y="14728"/>
                    <a:pt x="3439126" y="30378"/>
                  </a:cubicBezTo>
                  <a:cubicBezTo>
                    <a:pt x="3438207" y="46027"/>
                    <a:pt x="3452015" y="59835"/>
                    <a:pt x="3468582" y="59835"/>
                  </a:cubicBezTo>
                  <a:lnTo>
                    <a:pt x="3468582" y="59835"/>
                  </a:lnTo>
                  <a:close/>
                  <a:moveTo>
                    <a:pt x="3324980" y="59835"/>
                  </a:moveTo>
                  <a:lnTo>
                    <a:pt x="3326821" y="59835"/>
                  </a:lnTo>
                  <a:cubicBezTo>
                    <a:pt x="3343391" y="59835"/>
                    <a:pt x="3356277" y="46027"/>
                    <a:pt x="3356277" y="30378"/>
                  </a:cubicBezTo>
                  <a:cubicBezTo>
                    <a:pt x="3356277" y="13808"/>
                    <a:pt x="3343391" y="920"/>
                    <a:pt x="3326821" y="920"/>
                  </a:cubicBezTo>
                  <a:lnTo>
                    <a:pt x="3324980" y="920"/>
                  </a:lnTo>
                  <a:cubicBezTo>
                    <a:pt x="3308410" y="920"/>
                    <a:pt x="3295523" y="14728"/>
                    <a:pt x="3295523" y="30378"/>
                  </a:cubicBezTo>
                  <a:cubicBezTo>
                    <a:pt x="3295523" y="46027"/>
                    <a:pt x="3308410" y="59835"/>
                    <a:pt x="3324980" y="59835"/>
                  </a:cubicBezTo>
                  <a:lnTo>
                    <a:pt x="3324980" y="59835"/>
                  </a:lnTo>
                  <a:close/>
                  <a:moveTo>
                    <a:pt x="3182297" y="59835"/>
                  </a:moveTo>
                  <a:lnTo>
                    <a:pt x="3184137" y="59835"/>
                  </a:lnTo>
                  <a:cubicBezTo>
                    <a:pt x="3200708" y="59835"/>
                    <a:pt x="3213594" y="46027"/>
                    <a:pt x="3213594" y="30378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7" y="920"/>
                  </a:lnTo>
                  <a:cubicBezTo>
                    <a:pt x="3165727" y="920"/>
                    <a:pt x="3152840" y="14728"/>
                    <a:pt x="3152840" y="30378"/>
                  </a:cubicBezTo>
                  <a:cubicBezTo>
                    <a:pt x="3152840" y="46027"/>
                    <a:pt x="3165727" y="59835"/>
                    <a:pt x="3182297" y="59835"/>
                  </a:cubicBezTo>
                  <a:lnTo>
                    <a:pt x="3182297" y="59835"/>
                  </a:lnTo>
                  <a:close/>
                  <a:moveTo>
                    <a:pt x="3039614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8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4" y="920"/>
                  </a:lnTo>
                  <a:cubicBezTo>
                    <a:pt x="3023044" y="920"/>
                    <a:pt x="3010157" y="14728"/>
                    <a:pt x="3010157" y="30378"/>
                  </a:cubicBezTo>
                  <a:cubicBezTo>
                    <a:pt x="3009235" y="46027"/>
                    <a:pt x="3023044" y="59835"/>
                    <a:pt x="3039614" y="59835"/>
                  </a:cubicBezTo>
                  <a:lnTo>
                    <a:pt x="3039614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9" y="46027"/>
                    <a:pt x="2927309" y="30378"/>
                  </a:cubicBezTo>
                  <a:cubicBezTo>
                    <a:pt x="2927309" y="13808"/>
                    <a:pt x="2913501" y="920"/>
                    <a:pt x="2897850" y="920"/>
                  </a:cubicBezTo>
                  <a:lnTo>
                    <a:pt x="2896009" y="920"/>
                  </a:lnTo>
                  <a:cubicBezTo>
                    <a:pt x="2879439" y="920"/>
                    <a:pt x="2866552" y="14728"/>
                    <a:pt x="2866552" y="30378"/>
                  </a:cubicBezTo>
                  <a:cubicBezTo>
                    <a:pt x="2866552" y="46027"/>
                    <a:pt x="2879439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6" y="59835"/>
                  </a:lnTo>
                  <a:cubicBezTo>
                    <a:pt x="2771736" y="59835"/>
                    <a:pt x="2784625" y="46027"/>
                    <a:pt x="2784625" y="30378"/>
                  </a:cubicBezTo>
                  <a:cubicBezTo>
                    <a:pt x="2784625" y="13808"/>
                    <a:pt x="2771736" y="920"/>
                    <a:pt x="2755166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8"/>
                  </a:cubicBezTo>
                  <a:cubicBezTo>
                    <a:pt x="2723869" y="4602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3" y="59835"/>
                  </a:lnTo>
                  <a:cubicBezTo>
                    <a:pt x="2652067" y="59835"/>
                    <a:pt x="2652067" y="0"/>
                    <a:pt x="2612483" y="0"/>
                  </a:cubicBezTo>
                  <a:lnTo>
                    <a:pt x="2610643" y="0"/>
                  </a:lnTo>
                  <a:cubicBezTo>
                    <a:pt x="2571059" y="0"/>
                    <a:pt x="2571059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73CA9B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0363B644-27BD-40CD-8278-ADDC957759A9}"/>
                </a:ext>
              </a:extLst>
            </p:cNvPr>
            <p:cNvSpPr/>
            <p:nvPr/>
          </p:nvSpPr>
          <p:spPr>
            <a:xfrm>
              <a:off x="8231699" y="5737389"/>
              <a:ext cx="1963938" cy="29917"/>
            </a:xfrm>
            <a:custGeom>
              <a:avLst/>
              <a:gdLst>
                <a:gd name="connsiteX0" fmla="*/ 3896632 w 3927931"/>
                <a:gd name="connsiteY0" fmla="*/ 59835 h 59834"/>
                <a:gd name="connsiteX1" fmla="*/ 3898475 w 3927931"/>
                <a:gd name="connsiteY1" fmla="*/ 59835 h 59834"/>
                <a:gd name="connsiteX2" fmla="*/ 3927932 w 3927931"/>
                <a:gd name="connsiteY2" fmla="*/ 30377 h 59834"/>
                <a:gd name="connsiteX3" fmla="*/ 3898475 w 3927931"/>
                <a:gd name="connsiteY3" fmla="*/ 920 h 59834"/>
                <a:gd name="connsiteX4" fmla="*/ 3896632 w 3927931"/>
                <a:gd name="connsiteY4" fmla="*/ 920 h 59834"/>
                <a:gd name="connsiteX5" fmla="*/ 3867175 w 3927931"/>
                <a:gd name="connsiteY5" fmla="*/ 30377 h 59834"/>
                <a:gd name="connsiteX6" fmla="*/ 3896632 w 3927931"/>
                <a:gd name="connsiteY6" fmla="*/ 59835 h 59834"/>
                <a:gd name="connsiteX7" fmla="*/ 3896632 w 3927931"/>
                <a:gd name="connsiteY7" fmla="*/ 59835 h 59834"/>
                <a:gd name="connsiteX8" fmla="*/ 1173685 w 3927931"/>
                <a:gd name="connsiteY8" fmla="*/ 59835 h 59834"/>
                <a:gd name="connsiteX9" fmla="*/ 1175526 w 3927931"/>
                <a:gd name="connsiteY9" fmla="*/ 59835 h 59834"/>
                <a:gd name="connsiteX10" fmla="*/ 1204983 w 3927931"/>
                <a:gd name="connsiteY10" fmla="*/ 30377 h 59834"/>
                <a:gd name="connsiteX11" fmla="*/ 1175526 w 3927931"/>
                <a:gd name="connsiteY11" fmla="*/ 920 h 59834"/>
                <a:gd name="connsiteX12" fmla="*/ 1173685 w 3927931"/>
                <a:gd name="connsiteY12" fmla="*/ 920 h 59834"/>
                <a:gd name="connsiteX13" fmla="*/ 1144228 w 3927931"/>
                <a:gd name="connsiteY13" fmla="*/ 30377 h 59834"/>
                <a:gd name="connsiteX14" fmla="*/ 1173685 w 3927931"/>
                <a:gd name="connsiteY14" fmla="*/ 59835 h 59834"/>
                <a:gd name="connsiteX15" fmla="*/ 1173685 w 3927931"/>
                <a:gd name="connsiteY15" fmla="*/ 59835 h 59834"/>
                <a:gd name="connsiteX16" fmla="*/ 1030081 w 3927931"/>
                <a:gd name="connsiteY16" fmla="*/ 59835 h 59834"/>
                <a:gd name="connsiteX17" fmla="*/ 1031922 w 3927931"/>
                <a:gd name="connsiteY17" fmla="*/ 59835 h 59834"/>
                <a:gd name="connsiteX18" fmla="*/ 1061380 w 3927931"/>
                <a:gd name="connsiteY18" fmla="*/ 30377 h 59834"/>
                <a:gd name="connsiteX19" fmla="*/ 1031922 w 3927931"/>
                <a:gd name="connsiteY19" fmla="*/ 920 h 59834"/>
                <a:gd name="connsiteX20" fmla="*/ 1030081 w 3927931"/>
                <a:gd name="connsiteY20" fmla="*/ 920 h 59834"/>
                <a:gd name="connsiteX21" fmla="*/ 1000624 w 3927931"/>
                <a:gd name="connsiteY21" fmla="*/ 30377 h 59834"/>
                <a:gd name="connsiteX22" fmla="*/ 1030081 w 3927931"/>
                <a:gd name="connsiteY22" fmla="*/ 59835 h 59834"/>
                <a:gd name="connsiteX23" fmla="*/ 1030081 w 3927931"/>
                <a:gd name="connsiteY23" fmla="*/ 59835 h 59834"/>
                <a:gd name="connsiteX24" fmla="*/ 887398 w 3927931"/>
                <a:gd name="connsiteY24" fmla="*/ 59835 h 59834"/>
                <a:gd name="connsiteX25" fmla="*/ 889238 w 3927931"/>
                <a:gd name="connsiteY25" fmla="*/ 59835 h 59834"/>
                <a:gd name="connsiteX26" fmla="*/ 918696 w 3927931"/>
                <a:gd name="connsiteY26" fmla="*/ 30377 h 59834"/>
                <a:gd name="connsiteX27" fmla="*/ 889238 w 3927931"/>
                <a:gd name="connsiteY27" fmla="*/ 920 h 59834"/>
                <a:gd name="connsiteX28" fmla="*/ 887398 w 3927931"/>
                <a:gd name="connsiteY28" fmla="*/ 920 h 59834"/>
                <a:gd name="connsiteX29" fmla="*/ 857941 w 3927931"/>
                <a:gd name="connsiteY29" fmla="*/ 30377 h 59834"/>
                <a:gd name="connsiteX30" fmla="*/ 887398 w 3927931"/>
                <a:gd name="connsiteY30" fmla="*/ 59835 h 59834"/>
                <a:gd name="connsiteX31" fmla="*/ 887398 w 3927931"/>
                <a:gd name="connsiteY31" fmla="*/ 59835 h 59834"/>
                <a:gd name="connsiteX32" fmla="*/ 744715 w 3927931"/>
                <a:gd name="connsiteY32" fmla="*/ 59835 h 59834"/>
                <a:gd name="connsiteX33" fmla="*/ 746555 w 3927931"/>
                <a:gd name="connsiteY33" fmla="*/ 59835 h 59834"/>
                <a:gd name="connsiteX34" fmla="*/ 776013 w 3927931"/>
                <a:gd name="connsiteY34" fmla="*/ 30377 h 59834"/>
                <a:gd name="connsiteX35" fmla="*/ 746555 w 3927931"/>
                <a:gd name="connsiteY35" fmla="*/ 920 h 59834"/>
                <a:gd name="connsiteX36" fmla="*/ 744715 w 3927931"/>
                <a:gd name="connsiteY36" fmla="*/ 920 h 59834"/>
                <a:gd name="connsiteX37" fmla="*/ 715258 w 3927931"/>
                <a:gd name="connsiteY37" fmla="*/ 30377 h 59834"/>
                <a:gd name="connsiteX38" fmla="*/ 744715 w 3927931"/>
                <a:gd name="connsiteY38" fmla="*/ 59835 h 59834"/>
                <a:gd name="connsiteX39" fmla="*/ 744715 w 3927931"/>
                <a:gd name="connsiteY39" fmla="*/ 59835 h 59834"/>
                <a:gd name="connsiteX40" fmla="*/ 601111 w 3927931"/>
                <a:gd name="connsiteY40" fmla="*/ 59835 h 59834"/>
                <a:gd name="connsiteX41" fmla="*/ 602952 w 3927931"/>
                <a:gd name="connsiteY41" fmla="*/ 59835 h 59834"/>
                <a:gd name="connsiteX42" fmla="*/ 632410 w 3927931"/>
                <a:gd name="connsiteY42" fmla="*/ 30377 h 59834"/>
                <a:gd name="connsiteX43" fmla="*/ 602952 w 3927931"/>
                <a:gd name="connsiteY43" fmla="*/ 920 h 59834"/>
                <a:gd name="connsiteX44" fmla="*/ 601111 w 3927931"/>
                <a:gd name="connsiteY44" fmla="*/ 920 h 59834"/>
                <a:gd name="connsiteX45" fmla="*/ 571653 w 3927931"/>
                <a:gd name="connsiteY45" fmla="*/ 30377 h 59834"/>
                <a:gd name="connsiteX46" fmla="*/ 601111 w 3927931"/>
                <a:gd name="connsiteY46" fmla="*/ 59835 h 59834"/>
                <a:gd name="connsiteX47" fmla="*/ 601111 w 3927931"/>
                <a:gd name="connsiteY47" fmla="*/ 59835 h 59834"/>
                <a:gd name="connsiteX48" fmla="*/ 458428 w 3927931"/>
                <a:gd name="connsiteY48" fmla="*/ 59835 h 59834"/>
                <a:gd name="connsiteX49" fmla="*/ 460268 w 3927931"/>
                <a:gd name="connsiteY49" fmla="*/ 59835 h 59834"/>
                <a:gd name="connsiteX50" fmla="*/ 490647 w 3927931"/>
                <a:gd name="connsiteY50" fmla="*/ 30377 h 59834"/>
                <a:gd name="connsiteX51" fmla="*/ 460268 w 3927931"/>
                <a:gd name="connsiteY51" fmla="*/ 920 h 59834"/>
                <a:gd name="connsiteX52" fmla="*/ 458428 w 3927931"/>
                <a:gd name="connsiteY52" fmla="*/ 920 h 59834"/>
                <a:gd name="connsiteX53" fmla="*/ 428970 w 3927931"/>
                <a:gd name="connsiteY53" fmla="*/ 30377 h 59834"/>
                <a:gd name="connsiteX54" fmla="*/ 458428 w 3927931"/>
                <a:gd name="connsiteY54" fmla="*/ 59835 h 59834"/>
                <a:gd name="connsiteX55" fmla="*/ 458428 w 3927931"/>
                <a:gd name="connsiteY55" fmla="*/ 59835 h 59834"/>
                <a:gd name="connsiteX56" fmla="*/ 315745 w 3927931"/>
                <a:gd name="connsiteY56" fmla="*/ 59835 h 59834"/>
                <a:gd name="connsiteX57" fmla="*/ 317585 w 3927931"/>
                <a:gd name="connsiteY57" fmla="*/ 59835 h 59834"/>
                <a:gd name="connsiteX58" fmla="*/ 347043 w 3927931"/>
                <a:gd name="connsiteY58" fmla="*/ 30377 h 59834"/>
                <a:gd name="connsiteX59" fmla="*/ 317585 w 3927931"/>
                <a:gd name="connsiteY59" fmla="*/ 920 h 59834"/>
                <a:gd name="connsiteX60" fmla="*/ 315745 w 3927931"/>
                <a:gd name="connsiteY60" fmla="*/ 920 h 59834"/>
                <a:gd name="connsiteX61" fmla="*/ 286287 w 3927931"/>
                <a:gd name="connsiteY61" fmla="*/ 30377 h 59834"/>
                <a:gd name="connsiteX62" fmla="*/ 315745 w 3927931"/>
                <a:gd name="connsiteY62" fmla="*/ 59835 h 59834"/>
                <a:gd name="connsiteX63" fmla="*/ 315745 w 3927931"/>
                <a:gd name="connsiteY63" fmla="*/ 59835 h 59834"/>
                <a:gd name="connsiteX64" fmla="*/ 173061 w 3927931"/>
                <a:gd name="connsiteY64" fmla="*/ 59835 h 59834"/>
                <a:gd name="connsiteX65" fmla="*/ 174902 w 3927931"/>
                <a:gd name="connsiteY65" fmla="*/ 59835 h 59834"/>
                <a:gd name="connsiteX66" fmla="*/ 205280 w 3927931"/>
                <a:gd name="connsiteY66" fmla="*/ 30377 h 59834"/>
                <a:gd name="connsiteX67" fmla="*/ 174902 w 3927931"/>
                <a:gd name="connsiteY67" fmla="*/ 920 h 59834"/>
                <a:gd name="connsiteX68" fmla="*/ 173061 w 3927931"/>
                <a:gd name="connsiteY68" fmla="*/ 920 h 59834"/>
                <a:gd name="connsiteX69" fmla="*/ 143604 w 3927931"/>
                <a:gd name="connsiteY69" fmla="*/ 30377 h 59834"/>
                <a:gd name="connsiteX70" fmla="*/ 173061 w 3927931"/>
                <a:gd name="connsiteY70" fmla="*/ 59835 h 59834"/>
                <a:gd name="connsiteX71" fmla="*/ 173061 w 3927931"/>
                <a:gd name="connsiteY71" fmla="*/ 59835 h 59834"/>
                <a:gd name="connsiteX72" fmla="*/ 29458 w 3927931"/>
                <a:gd name="connsiteY72" fmla="*/ 59835 h 59834"/>
                <a:gd name="connsiteX73" fmla="*/ 31298 w 3927931"/>
                <a:gd name="connsiteY73" fmla="*/ 59835 h 59834"/>
                <a:gd name="connsiteX74" fmla="*/ 60755 w 3927931"/>
                <a:gd name="connsiteY74" fmla="*/ 30377 h 59834"/>
                <a:gd name="connsiteX75" fmla="*/ 31298 w 3927931"/>
                <a:gd name="connsiteY75" fmla="*/ 920 h 59834"/>
                <a:gd name="connsiteX76" fmla="*/ 29458 w 3927931"/>
                <a:gd name="connsiteY76" fmla="*/ 920 h 59834"/>
                <a:gd name="connsiteX77" fmla="*/ 0 w 3927931"/>
                <a:gd name="connsiteY77" fmla="*/ 30377 h 59834"/>
                <a:gd name="connsiteX78" fmla="*/ 29458 w 3927931"/>
                <a:gd name="connsiteY78" fmla="*/ 59835 h 59834"/>
                <a:gd name="connsiteX79" fmla="*/ 29458 w 3927931"/>
                <a:gd name="connsiteY79" fmla="*/ 59835 h 59834"/>
                <a:gd name="connsiteX80" fmla="*/ 2464278 w 3927931"/>
                <a:gd name="connsiteY80" fmla="*/ 59835 h 59834"/>
                <a:gd name="connsiteX81" fmla="*/ 2466119 w 3927931"/>
                <a:gd name="connsiteY81" fmla="*/ 59835 h 59834"/>
                <a:gd name="connsiteX82" fmla="*/ 2495575 w 3927931"/>
                <a:gd name="connsiteY82" fmla="*/ 30377 h 59834"/>
                <a:gd name="connsiteX83" fmla="*/ 2466119 w 3927931"/>
                <a:gd name="connsiteY83" fmla="*/ 920 h 59834"/>
                <a:gd name="connsiteX84" fmla="*/ 2464278 w 3927931"/>
                <a:gd name="connsiteY84" fmla="*/ 920 h 59834"/>
                <a:gd name="connsiteX85" fmla="*/ 2434820 w 3927931"/>
                <a:gd name="connsiteY85" fmla="*/ 30377 h 59834"/>
                <a:gd name="connsiteX86" fmla="*/ 2464278 w 3927931"/>
                <a:gd name="connsiteY86" fmla="*/ 59835 h 59834"/>
                <a:gd name="connsiteX87" fmla="*/ 2464278 w 3927931"/>
                <a:gd name="connsiteY87" fmla="*/ 59835 h 59834"/>
                <a:gd name="connsiteX88" fmla="*/ 2321595 w 3927931"/>
                <a:gd name="connsiteY88" fmla="*/ 59835 h 59834"/>
                <a:gd name="connsiteX89" fmla="*/ 2323435 w 3927931"/>
                <a:gd name="connsiteY89" fmla="*/ 59835 h 59834"/>
                <a:gd name="connsiteX90" fmla="*/ 2352892 w 3927931"/>
                <a:gd name="connsiteY90" fmla="*/ 30377 h 59834"/>
                <a:gd name="connsiteX91" fmla="*/ 2323435 w 3927931"/>
                <a:gd name="connsiteY91" fmla="*/ 920 h 59834"/>
                <a:gd name="connsiteX92" fmla="*/ 2321595 w 3927931"/>
                <a:gd name="connsiteY92" fmla="*/ 920 h 59834"/>
                <a:gd name="connsiteX93" fmla="*/ 2292137 w 3927931"/>
                <a:gd name="connsiteY93" fmla="*/ 30377 h 59834"/>
                <a:gd name="connsiteX94" fmla="*/ 2321595 w 3927931"/>
                <a:gd name="connsiteY94" fmla="*/ 59835 h 59834"/>
                <a:gd name="connsiteX95" fmla="*/ 2321595 w 3927931"/>
                <a:gd name="connsiteY95" fmla="*/ 59835 h 59834"/>
                <a:gd name="connsiteX96" fmla="*/ 2177990 w 3927931"/>
                <a:gd name="connsiteY96" fmla="*/ 59835 h 59834"/>
                <a:gd name="connsiteX97" fmla="*/ 2179832 w 3927931"/>
                <a:gd name="connsiteY97" fmla="*/ 59835 h 59834"/>
                <a:gd name="connsiteX98" fmla="*/ 2209289 w 3927931"/>
                <a:gd name="connsiteY98" fmla="*/ 30377 h 59834"/>
                <a:gd name="connsiteX99" fmla="*/ 2179832 w 3927931"/>
                <a:gd name="connsiteY99" fmla="*/ 920 h 59834"/>
                <a:gd name="connsiteX100" fmla="*/ 2177990 w 3927931"/>
                <a:gd name="connsiteY100" fmla="*/ 920 h 59834"/>
                <a:gd name="connsiteX101" fmla="*/ 2148533 w 3927931"/>
                <a:gd name="connsiteY101" fmla="*/ 30377 h 59834"/>
                <a:gd name="connsiteX102" fmla="*/ 2177990 w 3927931"/>
                <a:gd name="connsiteY102" fmla="*/ 59835 h 59834"/>
                <a:gd name="connsiteX103" fmla="*/ 2177990 w 3927931"/>
                <a:gd name="connsiteY103" fmla="*/ 59835 h 59834"/>
                <a:gd name="connsiteX104" fmla="*/ 2035307 w 3927931"/>
                <a:gd name="connsiteY104" fmla="*/ 59835 h 59834"/>
                <a:gd name="connsiteX105" fmla="*/ 2037149 w 3927931"/>
                <a:gd name="connsiteY105" fmla="*/ 59835 h 59834"/>
                <a:gd name="connsiteX106" fmla="*/ 2067526 w 3927931"/>
                <a:gd name="connsiteY106" fmla="*/ 30377 h 59834"/>
                <a:gd name="connsiteX107" fmla="*/ 2037149 w 3927931"/>
                <a:gd name="connsiteY107" fmla="*/ 920 h 59834"/>
                <a:gd name="connsiteX108" fmla="*/ 2035307 w 3927931"/>
                <a:gd name="connsiteY108" fmla="*/ 920 h 59834"/>
                <a:gd name="connsiteX109" fmla="*/ 2005850 w 3927931"/>
                <a:gd name="connsiteY109" fmla="*/ 30377 h 59834"/>
                <a:gd name="connsiteX110" fmla="*/ 2035307 w 3927931"/>
                <a:gd name="connsiteY110" fmla="*/ 59835 h 59834"/>
                <a:gd name="connsiteX111" fmla="*/ 2035307 w 3927931"/>
                <a:gd name="connsiteY111" fmla="*/ 59835 h 59834"/>
                <a:gd name="connsiteX112" fmla="*/ 1892624 w 3927931"/>
                <a:gd name="connsiteY112" fmla="*/ 59835 h 59834"/>
                <a:gd name="connsiteX113" fmla="*/ 1894465 w 3927931"/>
                <a:gd name="connsiteY113" fmla="*/ 59835 h 59834"/>
                <a:gd name="connsiteX114" fmla="*/ 1923922 w 3927931"/>
                <a:gd name="connsiteY114" fmla="*/ 30377 h 59834"/>
                <a:gd name="connsiteX115" fmla="*/ 1894465 w 3927931"/>
                <a:gd name="connsiteY115" fmla="*/ 920 h 59834"/>
                <a:gd name="connsiteX116" fmla="*/ 1892624 w 3927931"/>
                <a:gd name="connsiteY116" fmla="*/ 920 h 59834"/>
                <a:gd name="connsiteX117" fmla="*/ 1863167 w 3927931"/>
                <a:gd name="connsiteY117" fmla="*/ 30377 h 59834"/>
                <a:gd name="connsiteX118" fmla="*/ 1892624 w 3927931"/>
                <a:gd name="connsiteY118" fmla="*/ 59835 h 59834"/>
                <a:gd name="connsiteX119" fmla="*/ 1892624 w 3927931"/>
                <a:gd name="connsiteY119" fmla="*/ 59835 h 59834"/>
                <a:gd name="connsiteX120" fmla="*/ 1749020 w 3927931"/>
                <a:gd name="connsiteY120" fmla="*/ 59835 h 59834"/>
                <a:gd name="connsiteX121" fmla="*/ 1750862 w 3927931"/>
                <a:gd name="connsiteY121" fmla="*/ 59835 h 59834"/>
                <a:gd name="connsiteX122" fmla="*/ 1781239 w 3927931"/>
                <a:gd name="connsiteY122" fmla="*/ 30377 h 59834"/>
                <a:gd name="connsiteX123" fmla="*/ 1750862 w 3927931"/>
                <a:gd name="connsiteY123" fmla="*/ 920 h 59834"/>
                <a:gd name="connsiteX124" fmla="*/ 1749020 w 3927931"/>
                <a:gd name="connsiteY124" fmla="*/ 920 h 59834"/>
                <a:gd name="connsiteX125" fmla="*/ 1719563 w 3927931"/>
                <a:gd name="connsiteY125" fmla="*/ 30377 h 59834"/>
                <a:gd name="connsiteX126" fmla="*/ 1749020 w 3927931"/>
                <a:gd name="connsiteY126" fmla="*/ 59835 h 59834"/>
                <a:gd name="connsiteX127" fmla="*/ 1749020 w 3927931"/>
                <a:gd name="connsiteY127" fmla="*/ 59835 h 59834"/>
                <a:gd name="connsiteX128" fmla="*/ 1606337 w 3927931"/>
                <a:gd name="connsiteY128" fmla="*/ 59835 h 59834"/>
                <a:gd name="connsiteX129" fmla="*/ 1608179 w 3927931"/>
                <a:gd name="connsiteY129" fmla="*/ 59835 h 59834"/>
                <a:gd name="connsiteX130" fmla="*/ 1637635 w 3927931"/>
                <a:gd name="connsiteY130" fmla="*/ 30377 h 59834"/>
                <a:gd name="connsiteX131" fmla="*/ 1608179 w 3927931"/>
                <a:gd name="connsiteY131" fmla="*/ 920 h 59834"/>
                <a:gd name="connsiteX132" fmla="*/ 1606337 w 3927931"/>
                <a:gd name="connsiteY132" fmla="*/ 920 h 59834"/>
                <a:gd name="connsiteX133" fmla="*/ 1576880 w 3927931"/>
                <a:gd name="connsiteY133" fmla="*/ 30377 h 59834"/>
                <a:gd name="connsiteX134" fmla="*/ 1606337 w 3927931"/>
                <a:gd name="connsiteY134" fmla="*/ 59835 h 59834"/>
                <a:gd name="connsiteX135" fmla="*/ 1606337 w 3927931"/>
                <a:gd name="connsiteY135" fmla="*/ 59835 h 59834"/>
                <a:gd name="connsiteX136" fmla="*/ 1463654 w 3927931"/>
                <a:gd name="connsiteY136" fmla="*/ 59835 h 59834"/>
                <a:gd name="connsiteX137" fmla="*/ 1465495 w 3927931"/>
                <a:gd name="connsiteY137" fmla="*/ 59835 h 59834"/>
                <a:gd name="connsiteX138" fmla="*/ 1494952 w 3927931"/>
                <a:gd name="connsiteY138" fmla="*/ 30377 h 59834"/>
                <a:gd name="connsiteX139" fmla="*/ 1465495 w 3927931"/>
                <a:gd name="connsiteY139" fmla="*/ 920 h 59834"/>
                <a:gd name="connsiteX140" fmla="*/ 1463654 w 3927931"/>
                <a:gd name="connsiteY140" fmla="*/ 920 h 59834"/>
                <a:gd name="connsiteX141" fmla="*/ 1434197 w 3927931"/>
                <a:gd name="connsiteY141" fmla="*/ 30377 h 59834"/>
                <a:gd name="connsiteX142" fmla="*/ 1463654 w 3927931"/>
                <a:gd name="connsiteY142" fmla="*/ 59835 h 59834"/>
                <a:gd name="connsiteX143" fmla="*/ 1463654 w 3927931"/>
                <a:gd name="connsiteY143" fmla="*/ 59835 h 59834"/>
                <a:gd name="connsiteX144" fmla="*/ 1320050 w 3927931"/>
                <a:gd name="connsiteY144" fmla="*/ 59835 h 59834"/>
                <a:gd name="connsiteX145" fmla="*/ 1321891 w 3927931"/>
                <a:gd name="connsiteY145" fmla="*/ 59835 h 59834"/>
                <a:gd name="connsiteX146" fmla="*/ 1351349 w 3927931"/>
                <a:gd name="connsiteY146" fmla="*/ 30377 h 59834"/>
                <a:gd name="connsiteX147" fmla="*/ 1321891 w 3927931"/>
                <a:gd name="connsiteY147" fmla="*/ 920 h 59834"/>
                <a:gd name="connsiteX148" fmla="*/ 1320050 w 3927931"/>
                <a:gd name="connsiteY148" fmla="*/ 920 h 59834"/>
                <a:gd name="connsiteX149" fmla="*/ 1290593 w 3927931"/>
                <a:gd name="connsiteY149" fmla="*/ 30377 h 59834"/>
                <a:gd name="connsiteX150" fmla="*/ 1320050 w 3927931"/>
                <a:gd name="connsiteY150" fmla="*/ 59835 h 59834"/>
                <a:gd name="connsiteX151" fmla="*/ 1320050 w 3927931"/>
                <a:gd name="connsiteY151" fmla="*/ 59835 h 59834"/>
                <a:gd name="connsiteX152" fmla="*/ 3753949 w 3927931"/>
                <a:gd name="connsiteY152" fmla="*/ 59835 h 59834"/>
                <a:gd name="connsiteX153" fmla="*/ 3755792 w 3927931"/>
                <a:gd name="connsiteY153" fmla="*/ 59835 h 59834"/>
                <a:gd name="connsiteX154" fmla="*/ 3785249 w 3927931"/>
                <a:gd name="connsiteY154" fmla="*/ 30377 h 59834"/>
                <a:gd name="connsiteX155" fmla="*/ 3755792 w 3927931"/>
                <a:gd name="connsiteY155" fmla="*/ 920 h 59834"/>
                <a:gd name="connsiteX156" fmla="*/ 3753949 w 3927931"/>
                <a:gd name="connsiteY156" fmla="*/ 920 h 59834"/>
                <a:gd name="connsiteX157" fmla="*/ 3724492 w 3927931"/>
                <a:gd name="connsiteY157" fmla="*/ 30377 h 59834"/>
                <a:gd name="connsiteX158" fmla="*/ 3753949 w 3927931"/>
                <a:gd name="connsiteY158" fmla="*/ 59835 h 59834"/>
                <a:gd name="connsiteX159" fmla="*/ 3753949 w 3927931"/>
                <a:gd name="connsiteY159" fmla="*/ 59835 h 59834"/>
                <a:gd name="connsiteX160" fmla="*/ 3611266 w 3927931"/>
                <a:gd name="connsiteY160" fmla="*/ 59835 h 59834"/>
                <a:gd name="connsiteX161" fmla="*/ 3613109 w 3927931"/>
                <a:gd name="connsiteY161" fmla="*/ 59835 h 59834"/>
                <a:gd name="connsiteX162" fmla="*/ 3642565 w 3927931"/>
                <a:gd name="connsiteY162" fmla="*/ 30377 h 59834"/>
                <a:gd name="connsiteX163" fmla="*/ 3613109 w 3927931"/>
                <a:gd name="connsiteY163" fmla="*/ 920 h 59834"/>
                <a:gd name="connsiteX164" fmla="*/ 3611266 w 3927931"/>
                <a:gd name="connsiteY164" fmla="*/ 920 h 59834"/>
                <a:gd name="connsiteX165" fmla="*/ 3581809 w 3927931"/>
                <a:gd name="connsiteY165" fmla="*/ 30377 h 59834"/>
                <a:gd name="connsiteX166" fmla="*/ 3611266 w 3927931"/>
                <a:gd name="connsiteY166" fmla="*/ 59835 h 59834"/>
                <a:gd name="connsiteX167" fmla="*/ 3611266 w 3927931"/>
                <a:gd name="connsiteY167" fmla="*/ 59835 h 59834"/>
                <a:gd name="connsiteX168" fmla="*/ 3468582 w 3927931"/>
                <a:gd name="connsiteY168" fmla="*/ 59835 h 59834"/>
                <a:gd name="connsiteX169" fmla="*/ 3470425 w 3927931"/>
                <a:gd name="connsiteY169" fmla="*/ 59835 h 59834"/>
                <a:gd name="connsiteX170" fmla="*/ 3499882 w 3927931"/>
                <a:gd name="connsiteY170" fmla="*/ 30377 h 59834"/>
                <a:gd name="connsiteX171" fmla="*/ 3470425 w 3927931"/>
                <a:gd name="connsiteY171" fmla="*/ 920 h 59834"/>
                <a:gd name="connsiteX172" fmla="*/ 3468582 w 3927931"/>
                <a:gd name="connsiteY172" fmla="*/ 920 h 59834"/>
                <a:gd name="connsiteX173" fmla="*/ 3439126 w 3927931"/>
                <a:gd name="connsiteY173" fmla="*/ 30377 h 59834"/>
                <a:gd name="connsiteX174" fmla="*/ 3468582 w 3927931"/>
                <a:gd name="connsiteY174" fmla="*/ 59835 h 59834"/>
                <a:gd name="connsiteX175" fmla="*/ 3468582 w 3927931"/>
                <a:gd name="connsiteY175" fmla="*/ 59835 h 59834"/>
                <a:gd name="connsiteX176" fmla="*/ 3324980 w 3927931"/>
                <a:gd name="connsiteY176" fmla="*/ 59835 h 59834"/>
                <a:gd name="connsiteX177" fmla="*/ 3326821 w 3927931"/>
                <a:gd name="connsiteY177" fmla="*/ 59835 h 59834"/>
                <a:gd name="connsiteX178" fmla="*/ 3356277 w 3927931"/>
                <a:gd name="connsiteY178" fmla="*/ 30377 h 59834"/>
                <a:gd name="connsiteX179" fmla="*/ 3326821 w 3927931"/>
                <a:gd name="connsiteY179" fmla="*/ 920 h 59834"/>
                <a:gd name="connsiteX180" fmla="*/ 3324980 w 3927931"/>
                <a:gd name="connsiteY180" fmla="*/ 920 h 59834"/>
                <a:gd name="connsiteX181" fmla="*/ 3295523 w 3927931"/>
                <a:gd name="connsiteY181" fmla="*/ 30377 h 59834"/>
                <a:gd name="connsiteX182" fmla="*/ 3324980 w 3927931"/>
                <a:gd name="connsiteY182" fmla="*/ 59835 h 59834"/>
                <a:gd name="connsiteX183" fmla="*/ 3324980 w 3927931"/>
                <a:gd name="connsiteY183" fmla="*/ 59835 h 59834"/>
                <a:gd name="connsiteX184" fmla="*/ 3182297 w 3927931"/>
                <a:gd name="connsiteY184" fmla="*/ 59835 h 59834"/>
                <a:gd name="connsiteX185" fmla="*/ 3184137 w 3927931"/>
                <a:gd name="connsiteY185" fmla="*/ 59835 h 59834"/>
                <a:gd name="connsiteX186" fmla="*/ 3213594 w 3927931"/>
                <a:gd name="connsiteY186" fmla="*/ 30377 h 59834"/>
                <a:gd name="connsiteX187" fmla="*/ 3184137 w 3927931"/>
                <a:gd name="connsiteY187" fmla="*/ 920 h 59834"/>
                <a:gd name="connsiteX188" fmla="*/ 3182297 w 3927931"/>
                <a:gd name="connsiteY188" fmla="*/ 920 h 59834"/>
                <a:gd name="connsiteX189" fmla="*/ 3152840 w 3927931"/>
                <a:gd name="connsiteY189" fmla="*/ 30377 h 59834"/>
                <a:gd name="connsiteX190" fmla="*/ 3182297 w 3927931"/>
                <a:gd name="connsiteY190" fmla="*/ 59835 h 59834"/>
                <a:gd name="connsiteX191" fmla="*/ 3182297 w 3927931"/>
                <a:gd name="connsiteY191" fmla="*/ 59835 h 59834"/>
                <a:gd name="connsiteX192" fmla="*/ 3039614 w 3927931"/>
                <a:gd name="connsiteY192" fmla="*/ 59835 h 59834"/>
                <a:gd name="connsiteX193" fmla="*/ 3041454 w 3927931"/>
                <a:gd name="connsiteY193" fmla="*/ 59835 h 59834"/>
                <a:gd name="connsiteX194" fmla="*/ 3070911 w 3927931"/>
                <a:gd name="connsiteY194" fmla="*/ 30377 h 59834"/>
                <a:gd name="connsiteX195" fmla="*/ 3041454 w 3927931"/>
                <a:gd name="connsiteY195" fmla="*/ 920 h 59834"/>
                <a:gd name="connsiteX196" fmla="*/ 3039614 w 3927931"/>
                <a:gd name="connsiteY196" fmla="*/ 920 h 59834"/>
                <a:gd name="connsiteX197" fmla="*/ 3010157 w 3927931"/>
                <a:gd name="connsiteY197" fmla="*/ 30377 h 59834"/>
                <a:gd name="connsiteX198" fmla="*/ 3039614 w 3927931"/>
                <a:gd name="connsiteY198" fmla="*/ 59835 h 59834"/>
                <a:gd name="connsiteX199" fmla="*/ 3039614 w 3927931"/>
                <a:gd name="connsiteY199" fmla="*/ 59835 h 59834"/>
                <a:gd name="connsiteX200" fmla="*/ 2896009 w 3927931"/>
                <a:gd name="connsiteY200" fmla="*/ 59835 h 59834"/>
                <a:gd name="connsiteX201" fmla="*/ 2897850 w 3927931"/>
                <a:gd name="connsiteY201" fmla="*/ 59835 h 59834"/>
                <a:gd name="connsiteX202" fmla="*/ 2927309 w 3927931"/>
                <a:gd name="connsiteY202" fmla="*/ 30377 h 59834"/>
                <a:gd name="connsiteX203" fmla="*/ 2897850 w 3927931"/>
                <a:gd name="connsiteY203" fmla="*/ 920 h 59834"/>
                <a:gd name="connsiteX204" fmla="*/ 2896009 w 3927931"/>
                <a:gd name="connsiteY204" fmla="*/ 920 h 59834"/>
                <a:gd name="connsiteX205" fmla="*/ 2866552 w 3927931"/>
                <a:gd name="connsiteY205" fmla="*/ 30377 h 59834"/>
                <a:gd name="connsiteX206" fmla="*/ 2896009 w 3927931"/>
                <a:gd name="connsiteY206" fmla="*/ 59835 h 59834"/>
                <a:gd name="connsiteX207" fmla="*/ 2896009 w 3927931"/>
                <a:gd name="connsiteY207" fmla="*/ 59835 h 59834"/>
                <a:gd name="connsiteX208" fmla="*/ 2753326 w 3927931"/>
                <a:gd name="connsiteY208" fmla="*/ 59835 h 59834"/>
                <a:gd name="connsiteX209" fmla="*/ 2755166 w 3927931"/>
                <a:gd name="connsiteY209" fmla="*/ 59835 h 59834"/>
                <a:gd name="connsiteX210" fmla="*/ 2784625 w 3927931"/>
                <a:gd name="connsiteY210" fmla="*/ 30377 h 59834"/>
                <a:gd name="connsiteX211" fmla="*/ 2755166 w 3927931"/>
                <a:gd name="connsiteY211" fmla="*/ 920 h 59834"/>
                <a:gd name="connsiteX212" fmla="*/ 2753326 w 3927931"/>
                <a:gd name="connsiteY212" fmla="*/ 920 h 59834"/>
                <a:gd name="connsiteX213" fmla="*/ 2723869 w 3927931"/>
                <a:gd name="connsiteY213" fmla="*/ 30377 h 59834"/>
                <a:gd name="connsiteX214" fmla="*/ 2753326 w 3927931"/>
                <a:gd name="connsiteY214" fmla="*/ 59835 h 59834"/>
                <a:gd name="connsiteX215" fmla="*/ 2753326 w 3927931"/>
                <a:gd name="connsiteY215" fmla="*/ 59835 h 59834"/>
                <a:gd name="connsiteX216" fmla="*/ 2610643 w 3927931"/>
                <a:gd name="connsiteY216" fmla="*/ 59835 h 59834"/>
                <a:gd name="connsiteX217" fmla="*/ 2612483 w 3927931"/>
                <a:gd name="connsiteY217" fmla="*/ 59835 h 59834"/>
                <a:gd name="connsiteX218" fmla="*/ 2612483 w 3927931"/>
                <a:gd name="connsiteY218" fmla="*/ 0 h 59834"/>
                <a:gd name="connsiteX219" fmla="*/ 2610643 w 3927931"/>
                <a:gd name="connsiteY219" fmla="*/ 0 h 59834"/>
                <a:gd name="connsiteX220" fmla="*/ 2610643 w 3927931"/>
                <a:gd name="connsiteY220" fmla="*/ 59835 h 59834"/>
                <a:gd name="connsiteX221" fmla="*/ 2610643 w 3927931"/>
                <a:gd name="connsiteY221" fmla="*/ 59835 h 5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3927931" h="59834">
                  <a:moveTo>
                    <a:pt x="3896632" y="59835"/>
                  </a:moveTo>
                  <a:lnTo>
                    <a:pt x="3898475" y="59835"/>
                  </a:lnTo>
                  <a:cubicBezTo>
                    <a:pt x="3915043" y="59835"/>
                    <a:pt x="3927932" y="46027"/>
                    <a:pt x="3927932" y="30377"/>
                  </a:cubicBezTo>
                  <a:cubicBezTo>
                    <a:pt x="3927932" y="13808"/>
                    <a:pt x="3914124" y="920"/>
                    <a:pt x="3898475" y="920"/>
                  </a:cubicBezTo>
                  <a:lnTo>
                    <a:pt x="3896632" y="920"/>
                  </a:lnTo>
                  <a:cubicBezTo>
                    <a:pt x="3880064" y="920"/>
                    <a:pt x="3867175" y="14728"/>
                    <a:pt x="3867175" y="30377"/>
                  </a:cubicBezTo>
                  <a:cubicBezTo>
                    <a:pt x="3867175" y="46947"/>
                    <a:pt x="3880064" y="59835"/>
                    <a:pt x="3896632" y="59835"/>
                  </a:cubicBezTo>
                  <a:lnTo>
                    <a:pt x="3896632" y="59835"/>
                  </a:lnTo>
                  <a:close/>
                  <a:moveTo>
                    <a:pt x="1173685" y="59835"/>
                  </a:moveTo>
                  <a:lnTo>
                    <a:pt x="1175526" y="59835"/>
                  </a:lnTo>
                  <a:cubicBezTo>
                    <a:pt x="1192095" y="59835"/>
                    <a:pt x="1204983" y="46027"/>
                    <a:pt x="1204983" y="30377"/>
                  </a:cubicBezTo>
                  <a:cubicBezTo>
                    <a:pt x="1204983" y="13808"/>
                    <a:pt x="1191175" y="920"/>
                    <a:pt x="1175526" y="920"/>
                  </a:cubicBezTo>
                  <a:lnTo>
                    <a:pt x="1173685" y="920"/>
                  </a:lnTo>
                  <a:cubicBezTo>
                    <a:pt x="1157116" y="920"/>
                    <a:pt x="1144228" y="14728"/>
                    <a:pt x="1144228" y="30377"/>
                  </a:cubicBezTo>
                  <a:cubicBezTo>
                    <a:pt x="1143308" y="46947"/>
                    <a:pt x="1157116" y="59835"/>
                    <a:pt x="1173685" y="59835"/>
                  </a:cubicBezTo>
                  <a:lnTo>
                    <a:pt x="1173685" y="59835"/>
                  </a:lnTo>
                  <a:close/>
                  <a:moveTo>
                    <a:pt x="1030081" y="59835"/>
                  </a:moveTo>
                  <a:lnTo>
                    <a:pt x="1031922" y="59835"/>
                  </a:lnTo>
                  <a:cubicBezTo>
                    <a:pt x="1048492" y="59835"/>
                    <a:pt x="1061380" y="46027"/>
                    <a:pt x="1061380" y="30377"/>
                  </a:cubicBezTo>
                  <a:cubicBezTo>
                    <a:pt x="1061380" y="13808"/>
                    <a:pt x="1047571" y="920"/>
                    <a:pt x="1031922" y="920"/>
                  </a:cubicBezTo>
                  <a:lnTo>
                    <a:pt x="1030081" y="920"/>
                  </a:lnTo>
                  <a:cubicBezTo>
                    <a:pt x="1013511" y="920"/>
                    <a:pt x="1000624" y="14728"/>
                    <a:pt x="1000624" y="30377"/>
                  </a:cubicBezTo>
                  <a:cubicBezTo>
                    <a:pt x="1000624" y="46947"/>
                    <a:pt x="1013511" y="59835"/>
                    <a:pt x="1030081" y="59835"/>
                  </a:cubicBezTo>
                  <a:lnTo>
                    <a:pt x="1030081" y="59835"/>
                  </a:lnTo>
                  <a:close/>
                  <a:moveTo>
                    <a:pt x="887398" y="59835"/>
                  </a:moveTo>
                  <a:lnTo>
                    <a:pt x="889238" y="59835"/>
                  </a:lnTo>
                  <a:cubicBezTo>
                    <a:pt x="905809" y="59835"/>
                    <a:pt x="918696" y="46027"/>
                    <a:pt x="918696" y="30377"/>
                  </a:cubicBezTo>
                  <a:cubicBezTo>
                    <a:pt x="918696" y="13808"/>
                    <a:pt x="904888" y="920"/>
                    <a:pt x="889238" y="920"/>
                  </a:cubicBezTo>
                  <a:lnTo>
                    <a:pt x="887398" y="920"/>
                  </a:lnTo>
                  <a:cubicBezTo>
                    <a:pt x="870828" y="920"/>
                    <a:pt x="857941" y="14728"/>
                    <a:pt x="857941" y="30377"/>
                  </a:cubicBezTo>
                  <a:cubicBezTo>
                    <a:pt x="857941" y="46947"/>
                    <a:pt x="870828" y="59835"/>
                    <a:pt x="887398" y="59835"/>
                  </a:cubicBezTo>
                  <a:lnTo>
                    <a:pt x="887398" y="59835"/>
                  </a:lnTo>
                  <a:close/>
                  <a:moveTo>
                    <a:pt x="744715" y="59835"/>
                  </a:moveTo>
                  <a:lnTo>
                    <a:pt x="746555" y="59835"/>
                  </a:lnTo>
                  <a:cubicBezTo>
                    <a:pt x="763125" y="59835"/>
                    <a:pt x="776013" y="46027"/>
                    <a:pt x="776013" y="30377"/>
                  </a:cubicBezTo>
                  <a:cubicBezTo>
                    <a:pt x="776013" y="13808"/>
                    <a:pt x="762205" y="920"/>
                    <a:pt x="746555" y="920"/>
                  </a:cubicBezTo>
                  <a:lnTo>
                    <a:pt x="744715" y="920"/>
                  </a:lnTo>
                  <a:cubicBezTo>
                    <a:pt x="728144" y="920"/>
                    <a:pt x="715258" y="14728"/>
                    <a:pt x="715258" y="30377"/>
                  </a:cubicBezTo>
                  <a:cubicBezTo>
                    <a:pt x="714336" y="46947"/>
                    <a:pt x="728144" y="59835"/>
                    <a:pt x="744715" y="59835"/>
                  </a:cubicBezTo>
                  <a:lnTo>
                    <a:pt x="744715" y="59835"/>
                  </a:lnTo>
                  <a:close/>
                  <a:moveTo>
                    <a:pt x="601111" y="59835"/>
                  </a:moveTo>
                  <a:lnTo>
                    <a:pt x="602952" y="59835"/>
                  </a:lnTo>
                  <a:cubicBezTo>
                    <a:pt x="619522" y="59835"/>
                    <a:pt x="632410" y="46027"/>
                    <a:pt x="632410" y="30377"/>
                  </a:cubicBezTo>
                  <a:cubicBezTo>
                    <a:pt x="632410" y="13808"/>
                    <a:pt x="618601" y="920"/>
                    <a:pt x="602952" y="920"/>
                  </a:cubicBezTo>
                  <a:lnTo>
                    <a:pt x="601111" y="920"/>
                  </a:lnTo>
                  <a:cubicBezTo>
                    <a:pt x="584541" y="920"/>
                    <a:pt x="571653" y="14728"/>
                    <a:pt x="571653" y="30377"/>
                  </a:cubicBezTo>
                  <a:cubicBezTo>
                    <a:pt x="571653" y="46947"/>
                    <a:pt x="584541" y="59835"/>
                    <a:pt x="601111" y="59835"/>
                  </a:cubicBezTo>
                  <a:lnTo>
                    <a:pt x="601111" y="59835"/>
                  </a:lnTo>
                  <a:close/>
                  <a:moveTo>
                    <a:pt x="458428" y="59835"/>
                  </a:moveTo>
                  <a:lnTo>
                    <a:pt x="460268" y="59835"/>
                  </a:lnTo>
                  <a:cubicBezTo>
                    <a:pt x="476839" y="59835"/>
                    <a:pt x="490647" y="46027"/>
                    <a:pt x="490647" y="30377"/>
                  </a:cubicBezTo>
                  <a:cubicBezTo>
                    <a:pt x="490647" y="13808"/>
                    <a:pt x="476839" y="920"/>
                    <a:pt x="460268" y="920"/>
                  </a:cubicBezTo>
                  <a:lnTo>
                    <a:pt x="458428" y="920"/>
                  </a:lnTo>
                  <a:cubicBezTo>
                    <a:pt x="441858" y="920"/>
                    <a:pt x="428970" y="14728"/>
                    <a:pt x="428970" y="30377"/>
                  </a:cubicBezTo>
                  <a:cubicBezTo>
                    <a:pt x="428970" y="46947"/>
                    <a:pt x="441858" y="59835"/>
                    <a:pt x="458428" y="59835"/>
                  </a:cubicBezTo>
                  <a:lnTo>
                    <a:pt x="458428" y="59835"/>
                  </a:lnTo>
                  <a:close/>
                  <a:moveTo>
                    <a:pt x="315745" y="59835"/>
                  </a:moveTo>
                  <a:lnTo>
                    <a:pt x="317585" y="59835"/>
                  </a:lnTo>
                  <a:cubicBezTo>
                    <a:pt x="334155" y="59835"/>
                    <a:pt x="347043" y="46027"/>
                    <a:pt x="347043" y="30377"/>
                  </a:cubicBezTo>
                  <a:cubicBezTo>
                    <a:pt x="347043" y="13808"/>
                    <a:pt x="334155" y="920"/>
                    <a:pt x="317585" y="920"/>
                  </a:cubicBezTo>
                  <a:lnTo>
                    <a:pt x="315745" y="920"/>
                  </a:lnTo>
                  <a:cubicBezTo>
                    <a:pt x="299175" y="920"/>
                    <a:pt x="286287" y="14728"/>
                    <a:pt x="286287" y="30377"/>
                  </a:cubicBezTo>
                  <a:cubicBezTo>
                    <a:pt x="285366" y="46947"/>
                    <a:pt x="299175" y="59835"/>
                    <a:pt x="315745" y="59835"/>
                  </a:cubicBezTo>
                  <a:lnTo>
                    <a:pt x="315745" y="59835"/>
                  </a:lnTo>
                  <a:close/>
                  <a:moveTo>
                    <a:pt x="173061" y="59835"/>
                  </a:moveTo>
                  <a:lnTo>
                    <a:pt x="174902" y="59835"/>
                  </a:lnTo>
                  <a:cubicBezTo>
                    <a:pt x="191472" y="59835"/>
                    <a:pt x="205280" y="46027"/>
                    <a:pt x="205280" y="30377"/>
                  </a:cubicBezTo>
                  <a:cubicBezTo>
                    <a:pt x="205280" y="13808"/>
                    <a:pt x="191472" y="920"/>
                    <a:pt x="174902" y="920"/>
                  </a:cubicBezTo>
                  <a:lnTo>
                    <a:pt x="173061" y="920"/>
                  </a:lnTo>
                  <a:cubicBezTo>
                    <a:pt x="156491" y="920"/>
                    <a:pt x="143604" y="14728"/>
                    <a:pt x="143604" y="30377"/>
                  </a:cubicBezTo>
                  <a:cubicBezTo>
                    <a:pt x="142683" y="46947"/>
                    <a:pt x="156491" y="59835"/>
                    <a:pt x="173061" y="59835"/>
                  </a:cubicBezTo>
                  <a:lnTo>
                    <a:pt x="173061" y="59835"/>
                  </a:lnTo>
                  <a:close/>
                  <a:moveTo>
                    <a:pt x="29458" y="59835"/>
                  </a:moveTo>
                  <a:lnTo>
                    <a:pt x="31298" y="59835"/>
                  </a:lnTo>
                  <a:cubicBezTo>
                    <a:pt x="47869" y="59835"/>
                    <a:pt x="60755" y="46027"/>
                    <a:pt x="60755" y="30377"/>
                  </a:cubicBezTo>
                  <a:cubicBezTo>
                    <a:pt x="60755" y="13808"/>
                    <a:pt x="47869" y="920"/>
                    <a:pt x="31298" y="920"/>
                  </a:cubicBezTo>
                  <a:lnTo>
                    <a:pt x="29458" y="920"/>
                  </a:lnTo>
                  <a:cubicBezTo>
                    <a:pt x="12888" y="920"/>
                    <a:pt x="0" y="14728"/>
                    <a:pt x="0" y="30377"/>
                  </a:cubicBezTo>
                  <a:cubicBezTo>
                    <a:pt x="0" y="46947"/>
                    <a:pt x="12888" y="59835"/>
                    <a:pt x="29458" y="59835"/>
                  </a:cubicBezTo>
                  <a:lnTo>
                    <a:pt x="29458" y="59835"/>
                  </a:lnTo>
                  <a:close/>
                  <a:moveTo>
                    <a:pt x="2464278" y="59835"/>
                  </a:moveTo>
                  <a:lnTo>
                    <a:pt x="2466119" y="59835"/>
                  </a:lnTo>
                  <a:cubicBezTo>
                    <a:pt x="2482689" y="59835"/>
                    <a:pt x="2495575" y="46027"/>
                    <a:pt x="2495575" y="30377"/>
                  </a:cubicBezTo>
                  <a:cubicBezTo>
                    <a:pt x="2495575" y="13808"/>
                    <a:pt x="2481767" y="920"/>
                    <a:pt x="2466119" y="920"/>
                  </a:cubicBezTo>
                  <a:lnTo>
                    <a:pt x="2464278" y="920"/>
                  </a:lnTo>
                  <a:cubicBezTo>
                    <a:pt x="2447708" y="920"/>
                    <a:pt x="2434820" y="14728"/>
                    <a:pt x="2434820" y="30377"/>
                  </a:cubicBezTo>
                  <a:cubicBezTo>
                    <a:pt x="2433900" y="46947"/>
                    <a:pt x="2447708" y="59835"/>
                    <a:pt x="2464278" y="59835"/>
                  </a:cubicBezTo>
                  <a:lnTo>
                    <a:pt x="2464278" y="59835"/>
                  </a:lnTo>
                  <a:close/>
                  <a:moveTo>
                    <a:pt x="2321595" y="59835"/>
                  </a:moveTo>
                  <a:lnTo>
                    <a:pt x="2323435" y="59835"/>
                  </a:lnTo>
                  <a:cubicBezTo>
                    <a:pt x="2340006" y="59835"/>
                    <a:pt x="2352892" y="46027"/>
                    <a:pt x="2352892" y="30377"/>
                  </a:cubicBezTo>
                  <a:cubicBezTo>
                    <a:pt x="2352892" y="13808"/>
                    <a:pt x="2339084" y="920"/>
                    <a:pt x="2323435" y="920"/>
                  </a:cubicBezTo>
                  <a:lnTo>
                    <a:pt x="2321595" y="920"/>
                  </a:lnTo>
                  <a:cubicBezTo>
                    <a:pt x="2305025" y="920"/>
                    <a:pt x="2292137" y="14728"/>
                    <a:pt x="2292137" y="30377"/>
                  </a:cubicBezTo>
                  <a:cubicBezTo>
                    <a:pt x="2291217" y="46947"/>
                    <a:pt x="2305025" y="59835"/>
                    <a:pt x="2321595" y="59835"/>
                  </a:cubicBezTo>
                  <a:lnTo>
                    <a:pt x="2321595" y="59835"/>
                  </a:lnTo>
                  <a:close/>
                  <a:moveTo>
                    <a:pt x="2177990" y="59835"/>
                  </a:moveTo>
                  <a:lnTo>
                    <a:pt x="2179832" y="59835"/>
                  </a:lnTo>
                  <a:cubicBezTo>
                    <a:pt x="2196401" y="59835"/>
                    <a:pt x="2209289" y="46027"/>
                    <a:pt x="2209289" y="30377"/>
                  </a:cubicBezTo>
                  <a:cubicBezTo>
                    <a:pt x="2209289" y="13808"/>
                    <a:pt x="2196401" y="920"/>
                    <a:pt x="2179832" y="920"/>
                  </a:cubicBezTo>
                  <a:lnTo>
                    <a:pt x="2177990" y="920"/>
                  </a:lnTo>
                  <a:cubicBezTo>
                    <a:pt x="2161421" y="920"/>
                    <a:pt x="2148533" y="14728"/>
                    <a:pt x="2148533" y="30377"/>
                  </a:cubicBezTo>
                  <a:cubicBezTo>
                    <a:pt x="2148533" y="46947"/>
                    <a:pt x="2161421" y="59835"/>
                    <a:pt x="2177990" y="59835"/>
                  </a:cubicBezTo>
                  <a:lnTo>
                    <a:pt x="2177990" y="59835"/>
                  </a:lnTo>
                  <a:close/>
                  <a:moveTo>
                    <a:pt x="2035307" y="59835"/>
                  </a:moveTo>
                  <a:lnTo>
                    <a:pt x="2037149" y="59835"/>
                  </a:lnTo>
                  <a:cubicBezTo>
                    <a:pt x="2053718" y="59835"/>
                    <a:pt x="2067526" y="46027"/>
                    <a:pt x="2067526" y="30377"/>
                  </a:cubicBezTo>
                  <a:cubicBezTo>
                    <a:pt x="2067526" y="13808"/>
                    <a:pt x="2053718" y="920"/>
                    <a:pt x="2037149" y="920"/>
                  </a:cubicBezTo>
                  <a:lnTo>
                    <a:pt x="2035307" y="920"/>
                  </a:lnTo>
                  <a:cubicBezTo>
                    <a:pt x="2018738" y="920"/>
                    <a:pt x="2005850" y="14728"/>
                    <a:pt x="2005850" y="30377"/>
                  </a:cubicBezTo>
                  <a:cubicBezTo>
                    <a:pt x="2005850" y="46947"/>
                    <a:pt x="2018738" y="59835"/>
                    <a:pt x="2035307" y="59835"/>
                  </a:cubicBezTo>
                  <a:lnTo>
                    <a:pt x="2035307" y="59835"/>
                  </a:lnTo>
                  <a:close/>
                  <a:moveTo>
                    <a:pt x="1892624" y="59835"/>
                  </a:moveTo>
                  <a:lnTo>
                    <a:pt x="1894465" y="59835"/>
                  </a:lnTo>
                  <a:cubicBezTo>
                    <a:pt x="1911034" y="59835"/>
                    <a:pt x="1923922" y="46027"/>
                    <a:pt x="1923922" y="30377"/>
                  </a:cubicBezTo>
                  <a:cubicBezTo>
                    <a:pt x="1923922" y="13808"/>
                    <a:pt x="1910114" y="920"/>
                    <a:pt x="1894465" y="920"/>
                  </a:cubicBezTo>
                  <a:lnTo>
                    <a:pt x="1892624" y="920"/>
                  </a:lnTo>
                  <a:cubicBezTo>
                    <a:pt x="1876055" y="920"/>
                    <a:pt x="1863167" y="14728"/>
                    <a:pt x="1863167" y="30377"/>
                  </a:cubicBezTo>
                  <a:cubicBezTo>
                    <a:pt x="1862247" y="46947"/>
                    <a:pt x="1876055" y="59835"/>
                    <a:pt x="1892624" y="59835"/>
                  </a:cubicBezTo>
                  <a:lnTo>
                    <a:pt x="1892624" y="59835"/>
                  </a:lnTo>
                  <a:close/>
                  <a:moveTo>
                    <a:pt x="1749020" y="59835"/>
                  </a:moveTo>
                  <a:lnTo>
                    <a:pt x="1750862" y="59835"/>
                  </a:lnTo>
                  <a:cubicBezTo>
                    <a:pt x="1767431" y="59835"/>
                    <a:pt x="1781239" y="46027"/>
                    <a:pt x="1781239" y="30377"/>
                  </a:cubicBezTo>
                  <a:cubicBezTo>
                    <a:pt x="1781239" y="13808"/>
                    <a:pt x="1767431" y="920"/>
                    <a:pt x="1750862" y="920"/>
                  </a:cubicBezTo>
                  <a:lnTo>
                    <a:pt x="1749020" y="920"/>
                  </a:lnTo>
                  <a:cubicBezTo>
                    <a:pt x="1732451" y="920"/>
                    <a:pt x="1719563" y="14728"/>
                    <a:pt x="1719563" y="30377"/>
                  </a:cubicBezTo>
                  <a:cubicBezTo>
                    <a:pt x="1719563" y="46947"/>
                    <a:pt x="1732451" y="59835"/>
                    <a:pt x="1749020" y="59835"/>
                  </a:cubicBezTo>
                  <a:lnTo>
                    <a:pt x="1749020" y="59835"/>
                  </a:lnTo>
                  <a:close/>
                  <a:moveTo>
                    <a:pt x="1606337" y="59835"/>
                  </a:moveTo>
                  <a:lnTo>
                    <a:pt x="1608179" y="59835"/>
                  </a:lnTo>
                  <a:cubicBezTo>
                    <a:pt x="1624748" y="59835"/>
                    <a:pt x="1637635" y="46027"/>
                    <a:pt x="1637635" y="30377"/>
                  </a:cubicBezTo>
                  <a:cubicBezTo>
                    <a:pt x="1637635" y="13808"/>
                    <a:pt x="1623827" y="920"/>
                    <a:pt x="1608179" y="920"/>
                  </a:cubicBezTo>
                  <a:lnTo>
                    <a:pt x="1606337" y="920"/>
                  </a:lnTo>
                  <a:cubicBezTo>
                    <a:pt x="1589768" y="920"/>
                    <a:pt x="1576880" y="14728"/>
                    <a:pt x="1576880" y="30377"/>
                  </a:cubicBezTo>
                  <a:cubicBezTo>
                    <a:pt x="1576880" y="46947"/>
                    <a:pt x="1589768" y="59835"/>
                    <a:pt x="1606337" y="59835"/>
                  </a:cubicBezTo>
                  <a:lnTo>
                    <a:pt x="1606337" y="59835"/>
                  </a:lnTo>
                  <a:close/>
                  <a:moveTo>
                    <a:pt x="1463654" y="59835"/>
                  </a:moveTo>
                  <a:lnTo>
                    <a:pt x="1465495" y="59835"/>
                  </a:lnTo>
                  <a:cubicBezTo>
                    <a:pt x="1482064" y="59835"/>
                    <a:pt x="1494952" y="46027"/>
                    <a:pt x="1494952" y="30377"/>
                  </a:cubicBezTo>
                  <a:cubicBezTo>
                    <a:pt x="1494952" y="13808"/>
                    <a:pt x="1481144" y="920"/>
                    <a:pt x="1465495" y="920"/>
                  </a:cubicBezTo>
                  <a:lnTo>
                    <a:pt x="1463654" y="920"/>
                  </a:lnTo>
                  <a:cubicBezTo>
                    <a:pt x="1447085" y="920"/>
                    <a:pt x="1434197" y="14728"/>
                    <a:pt x="1434197" y="30377"/>
                  </a:cubicBezTo>
                  <a:cubicBezTo>
                    <a:pt x="1433277" y="46947"/>
                    <a:pt x="1447085" y="59835"/>
                    <a:pt x="1463654" y="59835"/>
                  </a:cubicBezTo>
                  <a:lnTo>
                    <a:pt x="1463654" y="59835"/>
                  </a:lnTo>
                  <a:close/>
                  <a:moveTo>
                    <a:pt x="1320050" y="59835"/>
                  </a:moveTo>
                  <a:lnTo>
                    <a:pt x="1321891" y="59835"/>
                  </a:lnTo>
                  <a:cubicBezTo>
                    <a:pt x="1338461" y="59835"/>
                    <a:pt x="1351349" y="46027"/>
                    <a:pt x="1351349" y="30377"/>
                  </a:cubicBezTo>
                  <a:cubicBezTo>
                    <a:pt x="1351349" y="13808"/>
                    <a:pt x="1337541" y="920"/>
                    <a:pt x="1321891" y="920"/>
                  </a:cubicBezTo>
                  <a:lnTo>
                    <a:pt x="1320050" y="920"/>
                  </a:lnTo>
                  <a:cubicBezTo>
                    <a:pt x="1303480" y="920"/>
                    <a:pt x="1290593" y="14728"/>
                    <a:pt x="1290593" y="30377"/>
                  </a:cubicBezTo>
                  <a:cubicBezTo>
                    <a:pt x="1290593" y="46947"/>
                    <a:pt x="1304402" y="59835"/>
                    <a:pt x="1320050" y="59835"/>
                  </a:cubicBezTo>
                  <a:lnTo>
                    <a:pt x="1320050" y="59835"/>
                  </a:lnTo>
                  <a:close/>
                  <a:moveTo>
                    <a:pt x="3753949" y="59835"/>
                  </a:moveTo>
                  <a:lnTo>
                    <a:pt x="3755792" y="59835"/>
                  </a:lnTo>
                  <a:cubicBezTo>
                    <a:pt x="3772360" y="59835"/>
                    <a:pt x="3785249" y="46027"/>
                    <a:pt x="3785249" y="30377"/>
                  </a:cubicBezTo>
                  <a:cubicBezTo>
                    <a:pt x="3785249" y="13808"/>
                    <a:pt x="3771440" y="920"/>
                    <a:pt x="3755792" y="920"/>
                  </a:cubicBezTo>
                  <a:lnTo>
                    <a:pt x="3753949" y="920"/>
                  </a:lnTo>
                  <a:cubicBezTo>
                    <a:pt x="3737381" y="920"/>
                    <a:pt x="3724492" y="14728"/>
                    <a:pt x="3724492" y="30377"/>
                  </a:cubicBezTo>
                  <a:cubicBezTo>
                    <a:pt x="3724492" y="46947"/>
                    <a:pt x="3737381" y="59835"/>
                    <a:pt x="3753949" y="59835"/>
                  </a:cubicBezTo>
                  <a:lnTo>
                    <a:pt x="3753949" y="59835"/>
                  </a:lnTo>
                  <a:close/>
                  <a:moveTo>
                    <a:pt x="3611266" y="59835"/>
                  </a:moveTo>
                  <a:lnTo>
                    <a:pt x="3613109" y="59835"/>
                  </a:lnTo>
                  <a:cubicBezTo>
                    <a:pt x="3629676" y="59835"/>
                    <a:pt x="3642565" y="46027"/>
                    <a:pt x="3642565" y="30377"/>
                  </a:cubicBezTo>
                  <a:cubicBezTo>
                    <a:pt x="3642565" y="13808"/>
                    <a:pt x="3629676" y="920"/>
                    <a:pt x="3613109" y="920"/>
                  </a:cubicBezTo>
                  <a:lnTo>
                    <a:pt x="3611266" y="920"/>
                  </a:lnTo>
                  <a:cubicBezTo>
                    <a:pt x="3594698" y="920"/>
                    <a:pt x="3581809" y="14728"/>
                    <a:pt x="3581809" y="30377"/>
                  </a:cubicBezTo>
                  <a:cubicBezTo>
                    <a:pt x="3580890" y="46947"/>
                    <a:pt x="3594698" y="59835"/>
                    <a:pt x="3611266" y="59835"/>
                  </a:cubicBezTo>
                  <a:lnTo>
                    <a:pt x="3611266" y="59835"/>
                  </a:lnTo>
                  <a:close/>
                  <a:moveTo>
                    <a:pt x="3468582" y="59835"/>
                  </a:moveTo>
                  <a:lnTo>
                    <a:pt x="3470425" y="59835"/>
                  </a:lnTo>
                  <a:cubicBezTo>
                    <a:pt x="3486993" y="59835"/>
                    <a:pt x="3499882" y="46027"/>
                    <a:pt x="3499882" y="30377"/>
                  </a:cubicBezTo>
                  <a:cubicBezTo>
                    <a:pt x="3499882" y="13808"/>
                    <a:pt x="3486074" y="920"/>
                    <a:pt x="3470425" y="920"/>
                  </a:cubicBezTo>
                  <a:lnTo>
                    <a:pt x="3468582" y="920"/>
                  </a:lnTo>
                  <a:cubicBezTo>
                    <a:pt x="3452015" y="920"/>
                    <a:pt x="3439126" y="14728"/>
                    <a:pt x="3439126" y="30377"/>
                  </a:cubicBezTo>
                  <a:cubicBezTo>
                    <a:pt x="3438207" y="46947"/>
                    <a:pt x="3452015" y="59835"/>
                    <a:pt x="3468582" y="59835"/>
                  </a:cubicBezTo>
                  <a:lnTo>
                    <a:pt x="3468582" y="59835"/>
                  </a:lnTo>
                  <a:close/>
                  <a:moveTo>
                    <a:pt x="3324980" y="59835"/>
                  </a:moveTo>
                  <a:lnTo>
                    <a:pt x="3326821" y="59835"/>
                  </a:lnTo>
                  <a:cubicBezTo>
                    <a:pt x="3343391" y="59835"/>
                    <a:pt x="3356277" y="46027"/>
                    <a:pt x="3356277" y="30377"/>
                  </a:cubicBezTo>
                  <a:cubicBezTo>
                    <a:pt x="3356277" y="13808"/>
                    <a:pt x="3343391" y="920"/>
                    <a:pt x="3326821" y="920"/>
                  </a:cubicBezTo>
                  <a:lnTo>
                    <a:pt x="3324980" y="920"/>
                  </a:lnTo>
                  <a:cubicBezTo>
                    <a:pt x="3308410" y="920"/>
                    <a:pt x="3295523" y="14728"/>
                    <a:pt x="3295523" y="30377"/>
                  </a:cubicBezTo>
                  <a:cubicBezTo>
                    <a:pt x="3295523" y="46947"/>
                    <a:pt x="3308410" y="59835"/>
                    <a:pt x="3324980" y="59835"/>
                  </a:cubicBezTo>
                  <a:lnTo>
                    <a:pt x="3324980" y="59835"/>
                  </a:lnTo>
                  <a:close/>
                  <a:moveTo>
                    <a:pt x="3182297" y="59835"/>
                  </a:moveTo>
                  <a:lnTo>
                    <a:pt x="3184137" y="59835"/>
                  </a:lnTo>
                  <a:cubicBezTo>
                    <a:pt x="3200708" y="59835"/>
                    <a:pt x="3213594" y="46027"/>
                    <a:pt x="3213594" y="30377"/>
                  </a:cubicBezTo>
                  <a:cubicBezTo>
                    <a:pt x="3213594" y="13808"/>
                    <a:pt x="3199786" y="920"/>
                    <a:pt x="3184137" y="920"/>
                  </a:cubicBezTo>
                  <a:lnTo>
                    <a:pt x="3182297" y="920"/>
                  </a:lnTo>
                  <a:cubicBezTo>
                    <a:pt x="3165727" y="920"/>
                    <a:pt x="3152840" y="14728"/>
                    <a:pt x="3152840" y="30377"/>
                  </a:cubicBezTo>
                  <a:cubicBezTo>
                    <a:pt x="3152840" y="46947"/>
                    <a:pt x="3165727" y="59835"/>
                    <a:pt x="3182297" y="59835"/>
                  </a:cubicBezTo>
                  <a:lnTo>
                    <a:pt x="3182297" y="59835"/>
                  </a:lnTo>
                  <a:close/>
                  <a:moveTo>
                    <a:pt x="3039614" y="59835"/>
                  </a:moveTo>
                  <a:lnTo>
                    <a:pt x="3041454" y="59835"/>
                  </a:lnTo>
                  <a:cubicBezTo>
                    <a:pt x="3058024" y="59835"/>
                    <a:pt x="3070911" y="46027"/>
                    <a:pt x="3070911" y="30377"/>
                  </a:cubicBezTo>
                  <a:cubicBezTo>
                    <a:pt x="3070911" y="13808"/>
                    <a:pt x="3057103" y="920"/>
                    <a:pt x="3041454" y="920"/>
                  </a:cubicBezTo>
                  <a:lnTo>
                    <a:pt x="3039614" y="920"/>
                  </a:lnTo>
                  <a:cubicBezTo>
                    <a:pt x="3023044" y="920"/>
                    <a:pt x="3010157" y="14728"/>
                    <a:pt x="3010157" y="30377"/>
                  </a:cubicBezTo>
                  <a:cubicBezTo>
                    <a:pt x="3009235" y="46947"/>
                    <a:pt x="3023044" y="59835"/>
                    <a:pt x="3039614" y="59835"/>
                  </a:cubicBezTo>
                  <a:lnTo>
                    <a:pt x="3039614" y="59835"/>
                  </a:lnTo>
                  <a:close/>
                  <a:moveTo>
                    <a:pt x="2896009" y="59835"/>
                  </a:moveTo>
                  <a:lnTo>
                    <a:pt x="2897850" y="59835"/>
                  </a:lnTo>
                  <a:cubicBezTo>
                    <a:pt x="2914420" y="59835"/>
                    <a:pt x="2927309" y="46027"/>
                    <a:pt x="2927309" y="30377"/>
                  </a:cubicBezTo>
                  <a:cubicBezTo>
                    <a:pt x="2927309" y="13808"/>
                    <a:pt x="2913501" y="920"/>
                    <a:pt x="2897850" y="920"/>
                  </a:cubicBezTo>
                  <a:lnTo>
                    <a:pt x="2896009" y="920"/>
                  </a:lnTo>
                  <a:cubicBezTo>
                    <a:pt x="2879439" y="920"/>
                    <a:pt x="2866552" y="14728"/>
                    <a:pt x="2866552" y="30377"/>
                  </a:cubicBezTo>
                  <a:cubicBezTo>
                    <a:pt x="2866552" y="46947"/>
                    <a:pt x="2879439" y="59835"/>
                    <a:pt x="2896009" y="59835"/>
                  </a:cubicBezTo>
                  <a:lnTo>
                    <a:pt x="2896009" y="59835"/>
                  </a:lnTo>
                  <a:close/>
                  <a:moveTo>
                    <a:pt x="2753326" y="59835"/>
                  </a:moveTo>
                  <a:lnTo>
                    <a:pt x="2755166" y="59835"/>
                  </a:lnTo>
                  <a:cubicBezTo>
                    <a:pt x="2771736" y="59835"/>
                    <a:pt x="2784625" y="46027"/>
                    <a:pt x="2784625" y="30377"/>
                  </a:cubicBezTo>
                  <a:cubicBezTo>
                    <a:pt x="2784625" y="13808"/>
                    <a:pt x="2771736" y="920"/>
                    <a:pt x="2755166" y="920"/>
                  </a:cubicBezTo>
                  <a:lnTo>
                    <a:pt x="2753326" y="920"/>
                  </a:lnTo>
                  <a:cubicBezTo>
                    <a:pt x="2736756" y="920"/>
                    <a:pt x="2723869" y="14728"/>
                    <a:pt x="2723869" y="30377"/>
                  </a:cubicBezTo>
                  <a:cubicBezTo>
                    <a:pt x="2723869" y="46947"/>
                    <a:pt x="2736756" y="59835"/>
                    <a:pt x="2753326" y="59835"/>
                  </a:cubicBezTo>
                  <a:lnTo>
                    <a:pt x="2753326" y="59835"/>
                  </a:lnTo>
                  <a:close/>
                  <a:moveTo>
                    <a:pt x="2610643" y="59835"/>
                  </a:moveTo>
                  <a:lnTo>
                    <a:pt x="2612483" y="59835"/>
                  </a:lnTo>
                  <a:cubicBezTo>
                    <a:pt x="2652067" y="59835"/>
                    <a:pt x="2652067" y="0"/>
                    <a:pt x="2612483" y="0"/>
                  </a:cubicBezTo>
                  <a:lnTo>
                    <a:pt x="2610643" y="0"/>
                  </a:lnTo>
                  <a:cubicBezTo>
                    <a:pt x="2571059" y="0"/>
                    <a:pt x="2571059" y="59835"/>
                    <a:pt x="2610643" y="59835"/>
                  </a:cubicBezTo>
                  <a:lnTo>
                    <a:pt x="2610643" y="59835"/>
                  </a:lnTo>
                  <a:close/>
                </a:path>
              </a:pathLst>
            </a:custGeom>
            <a:solidFill>
              <a:srgbClr val="5359A6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96" name="Rectangle 595">
              <a:extLst>
                <a:ext uri="{FF2B5EF4-FFF2-40B4-BE49-F238E27FC236}">
                  <a16:creationId xmlns:a16="http://schemas.microsoft.com/office/drawing/2014/main" id="{33C24009-FD4E-4587-B95E-87D71B152557}"/>
                </a:ext>
              </a:extLst>
            </p:cNvPr>
            <p:cNvSpPr/>
            <p:nvPr/>
          </p:nvSpPr>
          <p:spPr>
            <a:xfrm>
              <a:off x="1207949" y="1711939"/>
              <a:ext cx="2776341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1219139"/>
              <a:r>
                <a:rPr lang="en-US" sz="2200" b="1" dirty="0">
                  <a:solidFill>
                    <a:srgbClr val="0070C0"/>
                  </a:solidFill>
                  <a:latin typeface="Montserrat Light "/>
                </a:rPr>
                <a:t>Understand existing </a:t>
              </a:r>
            </a:p>
            <a:p>
              <a:pPr algn="r" defTabSz="1219139"/>
              <a:r>
                <a:rPr lang="en-US" sz="2200" b="1" dirty="0">
                  <a:solidFill>
                    <a:srgbClr val="0070C0"/>
                  </a:solidFill>
                  <a:latin typeface="Montserrat Light "/>
                </a:rPr>
                <a:t>EHS Workflow</a:t>
              </a:r>
              <a:endParaRPr lang="en-US" sz="2200" dirty="0">
                <a:solidFill>
                  <a:srgbClr val="0070C0"/>
                </a:solidFill>
                <a:latin typeface="Montserrat Light "/>
              </a:endParaRPr>
            </a:p>
          </p:txBody>
        </p:sp>
        <p:sp>
          <p:nvSpPr>
            <p:cNvPr id="598" name="Rectangle 597">
              <a:extLst>
                <a:ext uri="{FF2B5EF4-FFF2-40B4-BE49-F238E27FC236}">
                  <a16:creationId xmlns:a16="http://schemas.microsoft.com/office/drawing/2014/main" id="{8B98B12E-8086-4C28-AC85-340136C9FC9E}"/>
                </a:ext>
              </a:extLst>
            </p:cNvPr>
            <p:cNvSpPr/>
            <p:nvPr/>
          </p:nvSpPr>
          <p:spPr>
            <a:xfrm>
              <a:off x="8116228" y="3135216"/>
              <a:ext cx="2885726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rgbClr val="C00000"/>
                  </a:solidFill>
                  <a:latin typeface="Montserrat Light "/>
                </a:rPr>
                <a:t>OccuSafe Presentation </a:t>
              </a:r>
            </a:p>
          </p:txBody>
        </p:sp>
        <p:sp>
          <p:nvSpPr>
            <p:cNvPr id="600" name="Rectangle 599">
              <a:extLst>
                <a:ext uri="{FF2B5EF4-FFF2-40B4-BE49-F238E27FC236}">
                  <a16:creationId xmlns:a16="http://schemas.microsoft.com/office/drawing/2014/main" id="{1B21DE90-B1D2-4563-A5B2-04BA2054B8B4}"/>
                </a:ext>
              </a:extLst>
            </p:cNvPr>
            <p:cNvSpPr/>
            <p:nvPr/>
          </p:nvSpPr>
          <p:spPr>
            <a:xfrm>
              <a:off x="8158937" y="4976692"/>
              <a:ext cx="219781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Montserrat Light "/>
                </a:rPr>
                <a:t>Feedback, Next action plan, Q&amp;A</a:t>
              </a:r>
            </a:p>
          </p:txBody>
        </p:sp>
        <p:sp>
          <p:nvSpPr>
            <p:cNvPr id="602" name="Rectangle 601">
              <a:extLst>
                <a:ext uri="{FF2B5EF4-FFF2-40B4-BE49-F238E27FC236}">
                  <a16:creationId xmlns:a16="http://schemas.microsoft.com/office/drawing/2014/main" id="{C84350B6-34EA-4D18-AF6A-E9E53A32DF75}"/>
                </a:ext>
              </a:extLst>
            </p:cNvPr>
            <p:cNvSpPr/>
            <p:nvPr/>
          </p:nvSpPr>
          <p:spPr>
            <a:xfrm>
              <a:off x="1482160" y="4157008"/>
              <a:ext cx="2487412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39"/>
              <a:r>
                <a:rPr lang="en-US" sz="2200" b="1" dirty="0">
                  <a:solidFill>
                    <a:srgbClr val="002060"/>
                  </a:solidFill>
                  <a:latin typeface="Montserrat Light "/>
                </a:rPr>
                <a:t>Live software demo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B4D7E37-2C75-4A43-89D7-28CDAB485014}"/>
                </a:ext>
              </a:extLst>
            </p:cNvPr>
            <p:cNvSpPr/>
            <p:nvPr/>
          </p:nvSpPr>
          <p:spPr>
            <a:xfrm>
              <a:off x="4273909" y="1780978"/>
              <a:ext cx="1386308" cy="1348567"/>
            </a:xfrm>
            <a:custGeom>
              <a:avLst/>
              <a:gdLst>
                <a:gd name="connsiteX0" fmla="*/ 2772657 w 2772656"/>
                <a:gd name="connsiteY0" fmla="*/ 0 h 2697173"/>
                <a:gd name="connsiteX1" fmla="*/ 2772657 w 2772656"/>
                <a:gd name="connsiteY1" fmla="*/ 2697173 h 2697173"/>
                <a:gd name="connsiteX2" fmla="*/ 455666 w 2772656"/>
                <a:gd name="connsiteY2" fmla="*/ 2697173 h 2697173"/>
                <a:gd name="connsiteX3" fmla="*/ 304698 w 2772656"/>
                <a:gd name="connsiteY3" fmla="*/ 2546206 h 2697173"/>
                <a:gd name="connsiteX4" fmla="*/ 304698 w 2772656"/>
                <a:gd name="connsiteY4" fmla="*/ 1653284 h 2697173"/>
                <a:gd name="connsiteX5" fmla="*/ 0 w 2772656"/>
                <a:gd name="connsiteY5" fmla="*/ 1348587 h 2697173"/>
                <a:gd name="connsiteX6" fmla="*/ 304698 w 2772656"/>
                <a:gd name="connsiteY6" fmla="*/ 1043889 h 2697173"/>
                <a:gd name="connsiteX7" fmla="*/ 304698 w 2772656"/>
                <a:gd name="connsiteY7" fmla="*/ 150968 h 2697173"/>
                <a:gd name="connsiteX8" fmla="*/ 455666 w 2772656"/>
                <a:gd name="connsiteY8" fmla="*/ 0 h 2697173"/>
                <a:gd name="connsiteX9" fmla="*/ 2772657 w 2772656"/>
                <a:gd name="connsiteY9" fmla="*/ 0 h 2697173"/>
                <a:gd name="connsiteX10" fmla="*/ 2772657 w 2772656"/>
                <a:gd name="connsiteY10" fmla="*/ 0 h 2697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2656" h="2697173">
                  <a:moveTo>
                    <a:pt x="2772657" y="0"/>
                  </a:moveTo>
                  <a:lnTo>
                    <a:pt x="2772657" y="2697173"/>
                  </a:lnTo>
                  <a:lnTo>
                    <a:pt x="455666" y="2697173"/>
                  </a:lnTo>
                  <a:cubicBezTo>
                    <a:pt x="372817" y="2697173"/>
                    <a:pt x="304698" y="2629054"/>
                    <a:pt x="304698" y="2546206"/>
                  </a:cubicBezTo>
                  <a:lnTo>
                    <a:pt x="304698" y="1653284"/>
                  </a:lnTo>
                  <a:lnTo>
                    <a:pt x="0" y="1348587"/>
                  </a:lnTo>
                  <a:lnTo>
                    <a:pt x="304698" y="1043889"/>
                  </a:lnTo>
                  <a:lnTo>
                    <a:pt x="304698" y="150968"/>
                  </a:lnTo>
                  <a:cubicBezTo>
                    <a:pt x="304698" y="68120"/>
                    <a:pt x="372817" y="0"/>
                    <a:pt x="455666" y="0"/>
                  </a:cubicBezTo>
                  <a:lnTo>
                    <a:pt x="2772657" y="0"/>
                  </a:lnTo>
                  <a:lnTo>
                    <a:pt x="2772657" y="0"/>
                  </a:lnTo>
                  <a:close/>
                </a:path>
              </a:pathLst>
            </a:custGeom>
            <a:solidFill>
              <a:srgbClr val="A0E13A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 dirty="0">
                <a:solidFill>
                  <a:srgbClr val="000000"/>
                </a:solidFill>
                <a:latin typeface="Montserrat Light 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6020CD5-23DC-4C44-B935-59A13F6AB876}"/>
                </a:ext>
              </a:extLst>
            </p:cNvPr>
            <p:cNvSpPr/>
            <p:nvPr/>
          </p:nvSpPr>
          <p:spPr>
            <a:xfrm>
              <a:off x="4713574" y="2160464"/>
              <a:ext cx="657024" cy="29457"/>
            </a:xfrm>
            <a:custGeom>
              <a:avLst/>
              <a:gdLst>
                <a:gd name="connsiteX0" fmla="*/ 31298 w 1314066"/>
                <a:gd name="connsiteY0" fmla="*/ 58915 h 58914"/>
                <a:gd name="connsiteX1" fmla="*/ 29458 w 1314066"/>
                <a:gd name="connsiteY1" fmla="*/ 58915 h 58914"/>
                <a:gd name="connsiteX2" fmla="*/ 0 w 1314066"/>
                <a:gd name="connsiteY2" fmla="*/ 29457 h 58914"/>
                <a:gd name="connsiteX3" fmla="*/ 29458 w 1314066"/>
                <a:gd name="connsiteY3" fmla="*/ 0 h 58914"/>
                <a:gd name="connsiteX4" fmla="*/ 31298 w 1314066"/>
                <a:gd name="connsiteY4" fmla="*/ 0 h 58914"/>
                <a:gd name="connsiteX5" fmla="*/ 60755 w 1314066"/>
                <a:gd name="connsiteY5" fmla="*/ 29457 h 58914"/>
                <a:gd name="connsiteX6" fmla="*/ 31298 w 1314066"/>
                <a:gd name="connsiteY6" fmla="*/ 58915 h 58914"/>
                <a:gd name="connsiteX7" fmla="*/ 31298 w 1314066"/>
                <a:gd name="connsiteY7" fmla="*/ 58915 h 58914"/>
                <a:gd name="connsiteX8" fmla="*/ 170299 w 1314066"/>
                <a:gd name="connsiteY8" fmla="*/ 58915 h 58914"/>
                <a:gd name="connsiteX9" fmla="*/ 168459 w 1314066"/>
                <a:gd name="connsiteY9" fmla="*/ 58915 h 58914"/>
                <a:gd name="connsiteX10" fmla="*/ 139001 w 1314066"/>
                <a:gd name="connsiteY10" fmla="*/ 29457 h 58914"/>
                <a:gd name="connsiteX11" fmla="*/ 168459 w 1314066"/>
                <a:gd name="connsiteY11" fmla="*/ 0 h 58914"/>
                <a:gd name="connsiteX12" fmla="*/ 170299 w 1314066"/>
                <a:gd name="connsiteY12" fmla="*/ 0 h 58914"/>
                <a:gd name="connsiteX13" fmla="*/ 199757 w 1314066"/>
                <a:gd name="connsiteY13" fmla="*/ 29457 h 58914"/>
                <a:gd name="connsiteX14" fmla="*/ 170299 w 1314066"/>
                <a:gd name="connsiteY14" fmla="*/ 58915 h 58914"/>
                <a:gd name="connsiteX15" fmla="*/ 170299 w 1314066"/>
                <a:gd name="connsiteY15" fmla="*/ 58915 h 58914"/>
                <a:gd name="connsiteX16" fmla="*/ 309300 w 1314066"/>
                <a:gd name="connsiteY16" fmla="*/ 58915 h 58914"/>
                <a:gd name="connsiteX17" fmla="*/ 307460 w 1314066"/>
                <a:gd name="connsiteY17" fmla="*/ 58915 h 58914"/>
                <a:gd name="connsiteX18" fmla="*/ 278003 w 1314066"/>
                <a:gd name="connsiteY18" fmla="*/ 29457 h 58914"/>
                <a:gd name="connsiteX19" fmla="*/ 307460 w 1314066"/>
                <a:gd name="connsiteY19" fmla="*/ 0 h 58914"/>
                <a:gd name="connsiteX20" fmla="*/ 309300 w 1314066"/>
                <a:gd name="connsiteY20" fmla="*/ 0 h 58914"/>
                <a:gd name="connsiteX21" fmla="*/ 338758 w 1314066"/>
                <a:gd name="connsiteY21" fmla="*/ 29457 h 58914"/>
                <a:gd name="connsiteX22" fmla="*/ 309300 w 1314066"/>
                <a:gd name="connsiteY22" fmla="*/ 58915 h 58914"/>
                <a:gd name="connsiteX23" fmla="*/ 309300 w 1314066"/>
                <a:gd name="connsiteY23" fmla="*/ 58915 h 58914"/>
                <a:gd name="connsiteX24" fmla="*/ 449222 w 1314066"/>
                <a:gd name="connsiteY24" fmla="*/ 58915 h 58914"/>
                <a:gd name="connsiteX25" fmla="*/ 447381 w 1314066"/>
                <a:gd name="connsiteY25" fmla="*/ 58915 h 58914"/>
                <a:gd name="connsiteX26" fmla="*/ 417924 w 1314066"/>
                <a:gd name="connsiteY26" fmla="*/ 29457 h 58914"/>
                <a:gd name="connsiteX27" fmla="*/ 447381 w 1314066"/>
                <a:gd name="connsiteY27" fmla="*/ 0 h 58914"/>
                <a:gd name="connsiteX28" fmla="*/ 449222 w 1314066"/>
                <a:gd name="connsiteY28" fmla="*/ 0 h 58914"/>
                <a:gd name="connsiteX29" fmla="*/ 478679 w 1314066"/>
                <a:gd name="connsiteY29" fmla="*/ 29457 h 58914"/>
                <a:gd name="connsiteX30" fmla="*/ 449222 w 1314066"/>
                <a:gd name="connsiteY30" fmla="*/ 58915 h 58914"/>
                <a:gd name="connsiteX31" fmla="*/ 449222 w 1314066"/>
                <a:gd name="connsiteY31" fmla="*/ 58915 h 58914"/>
                <a:gd name="connsiteX32" fmla="*/ 588223 w 1314066"/>
                <a:gd name="connsiteY32" fmla="*/ 58915 h 58914"/>
                <a:gd name="connsiteX33" fmla="*/ 586383 w 1314066"/>
                <a:gd name="connsiteY33" fmla="*/ 58915 h 58914"/>
                <a:gd name="connsiteX34" fmla="*/ 556925 w 1314066"/>
                <a:gd name="connsiteY34" fmla="*/ 29457 h 58914"/>
                <a:gd name="connsiteX35" fmla="*/ 586383 w 1314066"/>
                <a:gd name="connsiteY35" fmla="*/ 0 h 58914"/>
                <a:gd name="connsiteX36" fmla="*/ 588223 w 1314066"/>
                <a:gd name="connsiteY36" fmla="*/ 0 h 58914"/>
                <a:gd name="connsiteX37" fmla="*/ 617680 w 1314066"/>
                <a:gd name="connsiteY37" fmla="*/ 29457 h 58914"/>
                <a:gd name="connsiteX38" fmla="*/ 588223 w 1314066"/>
                <a:gd name="connsiteY38" fmla="*/ 58915 h 58914"/>
                <a:gd name="connsiteX39" fmla="*/ 588223 w 1314066"/>
                <a:gd name="connsiteY39" fmla="*/ 58915 h 58914"/>
                <a:gd name="connsiteX40" fmla="*/ 728144 w 1314066"/>
                <a:gd name="connsiteY40" fmla="*/ 58915 h 58914"/>
                <a:gd name="connsiteX41" fmla="*/ 726304 w 1314066"/>
                <a:gd name="connsiteY41" fmla="*/ 58915 h 58914"/>
                <a:gd name="connsiteX42" fmla="*/ 696847 w 1314066"/>
                <a:gd name="connsiteY42" fmla="*/ 29457 h 58914"/>
                <a:gd name="connsiteX43" fmla="*/ 726304 w 1314066"/>
                <a:gd name="connsiteY43" fmla="*/ 0 h 58914"/>
                <a:gd name="connsiteX44" fmla="*/ 728144 w 1314066"/>
                <a:gd name="connsiteY44" fmla="*/ 0 h 58914"/>
                <a:gd name="connsiteX45" fmla="*/ 757602 w 1314066"/>
                <a:gd name="connsiteY45" fmla="*/ 29457 h 58914"/>
                <a:gd name="connsiteX46" fmla="*/ 728144 w 1314066"/>
                <a:gd name="connsiteY46" fmla="*/ 58915 h 58914"/>
                <a:gd name="connsiteX47" fmla="*/ 728144 w 1314066"/>
                <a:gd name="connsiteY47" fmla="*/ 58915 h 58914"/>
                <a:gd name="connsiteX48" fmla="*/ 867146 w 1314066"/>
                <a:gd name="connsiteY48" fmla="*/ 58915 h 58914"/>
                <a:gd name="connsiteX49" fmla="*/ 865305 w 1314066"/>
                <a:gd name="connsiteY49" fmla="*/ 58915 h 58914"/>
                <a:gd name="connsiteX50" fmla="*/ 835848 w 1314066"/>
                <a:gd name="connsiteY50" fmla="*/ 29457 h 58914"/>
                <a:gd name="connsiteX51" fmla="*/ 865305 w 1314066"/>
                <a:gd name="connsiteY51" fmla="*/ 0 h 58914"/>
                <a:gd name="connsiteX52" fmla="*/ 867146 w 1314066"/>
                <a:gd name="connsiteY52" fmla="*/ 0 h 58914"/>
                <a:gd name="connsiteX53" fmla="*/ 896603 w 1314066"/>
                <a:gd name="connsiteY53" fmla="*/ 29457 h 58914"/>
                <a:gd name="connsiteX54" fmla="*/ 867146 w 1314066"/>
                <a:gd name="connsiteY54" fmla="*/ 58915 h 58914"/>
                <a:gd name="connsiteX55" fmla="*/ 867146 w 1314066"/>
                <a:gd name="connsiteY55" fmla="*/ 58915 h 58914"/>
                <a:gd name="connsiteX56" fmla="*/ 1006147 w 1314066"/>
                <a:gd name="connsiteY56" fmla="*/ 58915 h 58914"/>
                <a:gd name="connsiteX57" fmla="*/ 1004306 w 1314066"/>
                <a:gd name="connsiteY57" fmla="*/ 58915 h 58914"/>
                <a:gd name="connsiteX58" fmla="*/ 974849 w 1314066"/>
                <a:gd name="connsiteY58" fmla="*/ 29457 h 58914"/>
                <a:gd name="connsiteX59" fmla="*/ 1004306 w 1314066"/>
                <a:gd name="connsiteY59" fmla="*/ 0 h 58914"/>
                <a:gd name="connsiteX60" fmla="*/ 1006147 w 1314066"/>
                <a:gd name="connsiteY60" fmla="*/ 0 h 58914"/>
                <a:gd name="connsiteX61" fmla="*/ 1035604 w 1314066"/>
                <a:gd name="connsiteY61" fmla="*/ 29457 h 58914"/>
                <a:gd name="connsiteX62" fmla="*/ 1006147 w 1314066"/>
                <a:gd name="connsiteY62" fmla="*/ 58915 h 58914"/>
                <a:gd name="connsiteX63" fmla="*/ 1006147 w 1314066"/>
                <a:gd name="connsiteY63" fmla="*/ 58915 h 58914"/>
                <a:gd name="connsiteX64" fmla="*/ 1146068 w 1314066"/>
                <a:gd name="connsiteY64" fmla="*/ 58915 h 58914"/>
                <a:gd name="connsiteX65" fmla="*/ 1144228 w 1314066"/>
                <a:gd name="connsiteY65" fmla="*/ 58915 h 58914"/>
                <a:gd name="connsiteX66" fmla="*/ 1114770 w 1314066"/>
                <a:gd name="connsiteY66" fmla="*/ 29457 h 58914"/>
                <a:gd name="connsiteX67" fmla="*/ 1144228 w 1314066"/>
                <a:gd name="connsiteY67" fmla="*/ 0 h 58914"/>
                <a:gd name="connsiteX68" fmla="*/ 1146068 w 1314066"/>
                <a:gd name="connsiteY68" fmla="*/ 0 h 58914"/>
                <a:gd name="connsiteX69" fmla="*/ 1175526 w 1314066"/>
                <a:gd name="connsiteY69" fmla="*/ 29457 h 58914"/>
                <a:gd name="connsiteX70" fmla="*/ 1146068 w 1314066"/>
                <a:gd name="connsiteY70" fmla="*/ 58915 h 58914"/>
                <a:gd name="connsiteX71" fmla="*/ 1146068 w 1314066"/>
                <a:gd name="connsiteY71" fmla="*/ 58915 h 58914"/>
                <a:gd name="connsiteX72" fmla="*/ 1285069 w 1314066"/>
                <a:gd name="connsiteY72" fmla="*/ 58915 h 58914"/>
                <a:gd name="connsiteX73" fmla="*/ 1283229 w 1314066"/>
                <a:gd name="connsiteY73" fmla="*/ 58915 h 58914"/>
                <a:gd name="connsiteX74" fmla="*/ 1283229 w 1314066"/>
                <a:gd name="connsiteY74" fmla="*/ 920 h 58914"/>
                <a:gd name="connsiteX75" fmla="*/ 1285069 w 1314066"/>
                <a:gd name="connsiteY75" fmla="*/ 920 h 58914"/>
                <a:gd name="connsiteX76" fmla="*/ 1285069 w 1314066"/>
                <a:gd name="connsiteY76" fmla="*/ 58915 h 58914"/>
                <a:gd name="connsiteX77" fmla="*/ 1285069 w 1314066"/>
                <a:gd name="connsiteY77" fmla="*/ 58915 h 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314066" h="58914">
                  <a:moveTo>
                    <a:pt x="31298" y="58915"/>
                  </a:moveTo>
                  <a:lnTo>
                    <a:pt x="29458" y="58915"/>
                  </a:lnTo>
                  <a:cubicBezTo>
                    <a:pt x="13808" y="58915"/>
                    <a:pt x="0" y="46027"/>
                    <a:pt x="0" y="29457"/>
                  </a:cubicBezTo>
                  <a:cubicBezTo>
                    <a:pt x="0" y="12888"/>
                    <a:pt x="12888" y="0"/>
                    <a:pt x="29458" y="0"/>
                  </a:cubicBezTo>
                  <a:lnTo>
                    <a:pt x="31298" y="0"/>
                  </a:lnTo>
                  <a:cubicBezTo>
                    <a:pt x="47869" y="0"/>
                    <a:pt x="60755" y="12888"/>
                    <a:pt x="60755" y="29457"/>
                  </a:cubicBezTo>
                  <a:cubicBezTo>
                    <a:pt x="59835" y="46027"/>
                    <a:pt x="46947" y="58915"/>
                    <a:pt x="31298" y="58915"/>
                  </a:cubicBezTo>
                  <a:lnTo>
                    <a:pt x="31298" y="58915"/>
                  </a:lnTo>
                  <a:close/>
                  <a:moveTo>
                    <a:pt x="170299" y="58915"/>
                  </a:moveTo>
                  <a:lnTo>
                    <a:pt x="168459" y="58915"/>
                  </a:lnTo>
                  <a:cubicBezTo>
                    <a:pt x="152809" y="58915"/>
                    <a:pt x="139001" y="46027"/>
                    <a:pt x="139001" y="29457"/>
                  </a:cubicBezTo>
                  <a:cubicBezTo>
                    <a:pt x="139001" y="12888"/>
                    <a:pt x="151889" y="0"/>
                    <a:pt x="168459" y="0"/>
                  </a:cubicBezTo>
                  <a:lnTo>
                    <a:pt x="170299" y="0"/>
                  </a:lnTo>
                  <a:cubicBezTo>
                    <a:pt x="185949" y="0"/>
                    <a:pt x="199757" y="12888"/>
                    <a:pt x="199757" y="29457"/>
                  </a:cubicBezTo>
                  <a:cubicBezTo>
                    <a:pt x="199757" y="46027"/>
                    <a:pt x="185949" y="58915"/>
                    <a:pt x="170299" y="58915"/>
                  </a:cubicBezTo>
                  <a:lnTo>
                    <a:pt x="170299" y="58915"/>
                  </a:lnTo>
                  <a:close/>
                  <a:moveTo>
                    <a:pt x="309300" y="58915"/>
                  </a:moveTo>
                  <a:lnTo>
                    <a:pt x="307460" y="58915"/>
                  </a:lnTo>
                  <a:cubicBezTo>
                    <a:pt x="290889" y="58915"/>
                    <a:pt x="278003" y="46027"/>
                    <a:pt x="278003" y="29457"/>
                  </a:cubicBezTo>
                  <a:cubicBezTo>
                    <a:pt x="278003" y="12888"/>
                    <a:pt x="290889" y="0"/>
                    <a:pt x="307460" y="0"/>
                  </a:cubicBezTo>
                  <a:lnTo>
                    <a:pt x="309300" y="0"/>
                  </a:lnTo>
                  <a:cubicBezTo>
                    <a:pt x="324950" y="0"/>
                    <a:pt x="338758" y="12888"/>
                    <a:pt x="338758" y="29457"/>
                  </a:cubicBezTo>
                  <a:cubicBezTo>
                    <a:pt x="338758" y="46027"/>
                    <a:pt x="325870" y="58915"/>
                    <a:pt x="309300" y="58915"/>
                  </a:cubicBezTo>
                  <a:lnTo>
                    <a:pt x="309300" y="58915"/>
                  </a:lnTo>
                  <a:close/>
                  <a:moveTo>
                    <a:pt x="449222" y="58915"/>
                  </a:moveTo>
                  <a:lnTo>
                    <a:pt x="447381" y="58915"/>
                  </a:lnTo>
                  <a:cubicBezTo>
                    <a:pt x="431732" y="58915"/>
                    <a:pt x="417924" y="46027"/>
                    <a:pt x="417924" y="29457"/>
                  </a:cubicBezTo>
                  <a:cubicBezTo>
                    <a:pt x="417924" y="12888"/>
                    <a:pt x="430812" y="0"/>
                    <a:pt x="447381" y="0"/>
                  </a:cubicBezTo>
                  <a:lnTo>
                    <a:pt x="449222" y="0"/>
                  </a:lnTo>
                  <a:cubicBezTo>
                    <a:pt x="464871" y="0"/>
                    <a:pt x="478679" y="12888"/>
                    <a:pt x="478679" y="29457"/>
                  </a:cubicBezTo>
                  <a:cubicBezTo>
                    <a:pt x="477759" y="46027"/>
                    <a:pt x="464871" y="58915"/>
                    <a:pt x="449222" y="58915"/>
                  </a:cubicBezTo>
                  <a:lnTo>
                    <a:pt x="449222" y="58915"/>
                  </a:lnTo>
                  <a:close/>
                  <a:moveTo>
                    <a:pt x="588223" y="58915"/>
                  </a:moveTo>
                  <a:lnTo>
                    <a:pt x="586383" y="58915"/>
                  </a:lnTo>
                  <a:cubicBezTo>
                    <a:pt x="569813" y="58915"/>
                    <a:pt x="556925" y="46027"/>
                    <a:pt x="556925" y="29457"/>
                  </a:cubicBezTo>
                  <a:cubicBezTo>
                    <a:pt x="556925" y="12888"/>
                    <a:pt x="569813" y="0"/>
                    <a:pt x="586383" y="0"/>
                  </a:cubicBezTo>
                  <a:lnTo>
                    <a:pt x="588223" y="0"/>
                  </a:lnTo>
                  <a:cubicBezTo>
                    <a:pt x="603872" y="0"/>
                    <a:pt x="617680" y="12888"/>
                    <a:pt x="617680" y="29457"/>
                  </a:cubicBezTo>
                  <a:cubicBezTo>
                    <a:pt x="617680" y="46027"/>
                    <a:pt x="604793" y="58915"/>
                    <a:pt x="588223" y="58915"/>
                  </a:cubicBezTo>
                  <a:lnTo>
                    <a:pt x="588223" y="58915"/>
                  </a:lnTo>
                  <a:close/>
                  <a:moveTo>
                    <a:pt x="728144" y="58915"/>
                  </a:moveTo>
                  <a:lnTo>
                    <a:pt x="726304" y="58915"/>
                  </a:lnTo>
                  <a:cubicBezTo>
                    <a:pt x="710655" y="58915"/>
                    <a:pt x="696847" y="46027"/>
                    <a:pt x="696847" y="29457"/>
                  </a:cubicBezTo>
                  <a:cubicBezTo>
                    <a:pt x="696847" y="12888"/>
                    <a:pt x="709734" y="0"/>
                    <a:pt x="726304" y="0"/>
                  </a:cubicBezTo>
                  <a:lnTo>
                    <a:pt x="728144" y="0"/>
                  </a:lnTo>
                  <a:cubicBezTo>
                    <a:pt x="744715" y="0"/>
                    <a:pt x="757602" y="12888"/>
                    <a:pt x="757602" y="29457"/>
                  </a:cubicBezTo>
                  <a:cubicBezTo>
                    <a:pt x="756682" y="46027"/>
                    <a:pt x="743794" y="58915"/>
                    <a:pt x="728144" y="58915"/>
                  </a:cubicBezTo>
                  <a:lnTo>
                    <a:pt x="728144" y="58915"/>
                  </a:lnTo>
                  <a:close/>
                  <a:moveTo>
                    <a:pt x="867146" y="58915"/>
                  </a:moveTo>
                  <a:lnTo>
                    <a:pt x="865305" y="58915"/>
                  </a:lnTo>
                  <a:cubicBezTo>
                    <a:pt x="849656" y="58915"/>
                    <a:pt x="835848" y="46027"/>
                    <a:pt x="835848" y="29457"/>
                  </a:cubicBezTo>
                  <a:cubicBezTo>
                    <a:pt x="835848" y="12888"/>
                    <a:pt x="848736" y="0"/>
                    <a:pt x="865305" y="0"/>
                  </a:cubicBezTo>
                  <a:lnTo>
                    <a:pt x="867146" y="0"/>
                  </a:lnTo>
                  <a:cubicBezTo>
                    <a:pt x="883715" y="0"/>
                    <a:pt x="896603" y="12888"/>
                    <a:pt x="896603" y="29457"/>
                  </a:cubicBezTo>
                  <a:cubicBezTo>
                    <a:pt x="896603" y="46027"/>
                    <a:pt x="882795" y="58915"/>
                    <a:pt x="867146" y="58915"/>
                  </a:cubicBezTo>
                  <a:lnTo>
                    <a:pt x="867146" y="58915"/>
                  </a:lnTo>
                  <a:close/>
                  <a:moveTo>
                    <a:pt x="1006147" y="58915"/>
                  </a:moveTo>
                  <a:lnTo>
                    <a:pt x="1004306" y="58915"/>
                  </a:lnTo>
                  <a:cubicBezTo>
                    <a:pt x="987737" y="58915"/>
                    <a:pt x="974849" y="46027"/>
                    <a:pt x="974849" y="29457"/>
                  </a:cubicBezTo>
                  <a:cubicBezTo>
                    <a:pt x="974849" y="12888"/>
                    <a:pt x="987737" y="0"/>
                    <a:pt x="1004306" y="0"/>
                  </a:cubicBezTo>
                  <a:lnTo>
                    <a:pt x="1006147" y="0"/>
                  </a:lnTo>
                  <a:cubicBezTo>
                    <a:pt x="1021796" y="0"/>
                    <a:pt x="1035604" y="12888"/>
                    <a:pt x="1035604" y="29457"/>
                  </a:cubicBezTo>
                  <a:cubicBezTo>
                    <a:pt x="1035604" y="46027"/>
                    <a:pt x="1022716" y="58915"/>
                    <a:pt x="1006147" y="58915"/>
                  </a:cubicBezTo>
                  <a:lnTo>
                    <a:pt x="1006147" y="58915"/>
                  </a:lnTo>
                  <a:close/>
                  <a:moveTo>
                    <a:pt x="1146068" y="58915"/>
                  </a:moveTo>
                  <a:lnTo>
                    <a:pt x="1144228" y="58915"/>
                  </a:lnTo>
                  <a:cubicBezTo>
                    <a:pt x="1128578" y="58915"/>
                    <a:pt x="1114770" y="46027"/>
                    <a:pt x="1114770" y="29457"/>
                  </a:cubicBezTo>
                  <a:cubicBezTo>
                    <a:pt x="1114770" y="12888"/>
                    <a:pt x="1127658" y="0"/>
                    <a:pt x="1144228" y="0"/>
                  </a:cubicBezTo>
                  <a:lnTo>
                    <a:pt x="1146068" y="0"/>
                  </a:lnTo>
                  <a:cubicBezTo>
                    <a:pt x="1161718" y="0"/>
                    <a:pt x="1175526" y="12888"/>
                    <a:pt x="1175526" y="29457"/>
                  </a:cubicBezTo>
                  <a:cubicBezTo>
                    <a:pt x="1174605" y="46027"/>
                    <a:pt x="1161718" y="58915"/>
                    <a:pt x="1146068" y="58915"/>
                  </a:cubicBezTo>
                  <a:lnTo>
                    <a:pt x="1146068" y="58915"/>
                  </a:lnTo>
                  <a:close/>
                  <a:moveTo>
                    <a:pt x="1285069" y="58915"/>
                  </a:moveTo>
                  <a:lnTo>
                    <a:pt x="1283229" y="58915"/>
                  </a:lnTo>
                  <a:cubicBezTo>
                    <a:pt x="1244567" y="58915"/>
                    <a:pt x="1244567" y="920"/>
                    <a:pt x="1283229" y="920"/>
                  </a:cubicBezTo>
                  <a:lnTo>
                    <a:pt x="1285069" y="920"/>
                  </a:lnTo>
                  <a:cubicBezTo>
                    <a:pt x="1323733" y="920"/>
                    <a:pt x="1323733" y="58915"/>
                    <a:pt x="1285069" y="58915"/>
                  </a:cubicBezTo>
                  <a:lnTo>
                    <a:pt x="1285069" y="58915"/>
                  </a:lnTo>
                  <a:close/>
                </a:path>
              </a:pathLst>
            </a:custGeom>
            <a:solidFill>
              <a:srgbClr val="FFFFFF"/>
            </a:solidFill>
            <a:ln w="92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39"/>
              <a:endParaRPr lang="en-US" sz="2400">
                <a:solidFill>
                  <a:srgbClr val="000000"/>
                </a:solidFill>
                <a:latin typeface="Montserrat Light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6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52662E39-D625-873D-C553-52A265315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60D44F-D2C7-44E8-8927-D47B1D9D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2" y="3273103"/>
            <a:ext cx="5250296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BDE446-62D3-4059-9DDA-F95BA4B90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576" y="3273103"/>
            <a:ext cx="6335712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8A0F1-70F4-4937-9EE0-F8CF15E2219B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My-Digi-Punch </a:t>
            </a:r>
            <a:r>
              <a:rPr lang="en-US" dirty="0"/>
              <a:t>(Digital Attendance System</a:t>
            </a:r>
            <a:r>
              <a:rPr lang="en-US" sz="1600" dirty="0"/>
              <a:t>)</a:t>
            </a:r>
            <a:endParaRPr lang="en-IN" sz="9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D29B9DC-9267-429B-9E87-248BA725C85F}"/>
              </a:ext>
            </a:extLst>
          </p:cNvPr>
          <p:cNvGrpSpPr/>
          <p:nvPr/>
        </p:nvGrpSpPr>
        <p:grpSpPr>
          <a:xfrm>
            <a:off x="1731337" y="996305"/>
            <a:ext cx="8729325" cy="1985890"/>
            <a:chOff x="1898800" y="4563811"/>
            <a:chExt cx="20586399" cy="5146600"/>
          </a:xfrm>
        </p:grpSpPr>
        <p:sp>
          <p:nvSpPr>
            <p:cNvPr id="12" name="Google Shape;1507;p53">
              <a:extLst>
                <a:ext uri="{FF2B5EF4-FFF2-40B4-BE49-F238E27FC236}">
                  <a16:creationId xmlns:a16="http://schemas.microsoft.com/office/drawing/2014/main" id="{66CBB34B-0765-46C9-B52E-0A8D9DDD4F8E}"/>
                </a:ext>
              </a:extLst>
            </p:cNvPr>
            <p:cNvSpPr/>
            <p:nvPr/>
          </p:nvSpPr>
          <p:spPr>
            <a:xfrm>
              <a:off x="1898800" y="7141874"/>
              <a:ext cx="5152949" cy="2568537"/>
            </a:xfrm>
            <a:custGeom>
              <a:avLst/>
              <a:gdLst/>
              <a:ahLst/>
              <a:cxnLst/>
              <a:rect l="l" t="t" r="r" b="b"/>
              <a:pathLst>
                <a:path w="584" h="291" extrusionOk="0">
                  <a:moveTo>
                    <a:pt x="292" y="291"/>
                  </a:moveTo>
                  <a:cubicBezTo>
                    <a:pt x="453" y="291"/>
                    <a:pt x="584" y="161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131" y="291"/>
                    <a:pt x="292" y="2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spcFirstLastPara="1" wrap="square" lIns="182847" tIns="91399" rIns="182847" bIns="91399" anchor="t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508;p53">
              <a:extLst>
                <a:ext uri="{FF2B5EF4-FFF2-40B4-BE49-F238E27FC236}">
                  <a16:creationId xmlns:a16="http://schemas.microsoft.com/office/drawing/2014/main" id="{885279C8-3A75-4A66-8CCD-0F4F0B6DA179}"/>
                </a:ext>
              </a:extLst>
            </p:cNvPr>
            <p:cNvSpPr/>
            <p:nvPr/>
          </p:nvSpPr>
          <p:spPr>
            <a:xfrm>
              <a:off x="7051749" y="4563811"/>
              <a:ext cx="5140250" cy="2578062"/>
            </a:xfrm>
            <a:custGeom>
              <a:avLst/>
              <a:gdLst/>
              <a:ahLst/>
              <a:cxnLst/>
              <a:rect l="l" t="t" r="r" b="b"/>
              <a:pathLst>
                <a:path w="583" h="292" extrusionOk="0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583" y="292"/>
                    <a:pt x="583" y="292"/>
                    <a:pt x="583" y="292"/>
                  </a:cubicBezTo>
                  <a:cubicBezTo>
                    <a:pt x="583" y="131"/>
                    <a:pt x="453" y="0"/>
                    <a:pt x="292" y="0"/>
                  </a:cubicBezTo>
                  <a:close/>
                </a:path>
              </a:pathLst>
            </a:custGeom>
            <a:solidFill>
              <a:srgbClr val="008A3E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spcFirstLastPara="1" wrap="square" lIns="182847" tIns="91399" rIns="182847" bIns="91399" anchor="t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509;p53">
              <a:extLst>
                <a:ext uri="{FF2B5EF4-FFF2-40B4-BE49-F238E27FC236}">
                  <a16:creationId xmlns:a16="http://schemas.microsoft.com/office/drawing/2014/main" id="{6CB09C97-DBEB-4790-9AC1-BA506854CBA5}"/>
                </a:ext>
              </a:extLst>
            </p:cNvPr>
            <p:cNvSpPr/>
            <p:nvPr/>
          </p:nvSpPr>
          <p:spPr>
            <a:xfrm>
              <a:off x="12192000" y="7141874"/>
              <a:ext cx="5152949" cy="2568537"/>
            </a:xfrm>
            <a:custGeom>
              <a:avLst/>
              <a:gdLst/>
              <a:ahLst/>
              <a:cxnLst/>
              <a:rect l="l" t="t" r="r" b="b"/>
              <a:pathLst>
                <a:path w="584" h="291" extrusionOk="0">
                  <a:moveTo>
                    <a:pt x="292" y="291"/>
                  </a:moveTo>
                  <a:cubicBezTo>
                    <a:pt x="453" y="291"/>
                    <a:pt x="584" y="161"/>
                    <a:pt x="5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1"/>
                    <a:pt x="131" y="291"/>
                    <a:pt x="292" y="29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spcFirstLastPara="1" wrap="square" lIns="182847" tIns="91399" rIns="182847" bIns="91399" anchor="t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510;p53">
              <a:extLst>
                <a:ext uri="{FF2B5EF4-FFF2-40B4-BE49-F238E27FC236}">
                  <a16:creationId xmlns:a16="http://schemas.microsoft.com/office/drawing/2014/main" id="{16D8F294-EAE7-4375-8983-130FAC36E650}"/>
                </a:ext>
              </a:extLst>
            </p:cNvPr>
            <p:cNvSpPr/>
            <p:nvPr/>
          </p:nvSpPr>
          <p:spPr>
            <a:xfrm>
              <a:off x="17344949" y="4574045"/>
              <a:ext cx="5140250" cy="2578062"/>
            </a:xfrm>
            <a:custGeom>
              <a:avLst/>
              <a:gdLst/>
              <a:ahLst/>
              <a:cxnLst/>
              <a:rect l="l" t="t" r="r" b="b"/>
              <a:pathLst>
                <a:path w="583" h="292" extrusionOk="0">
                  <a:moveTo>
                    <a:pt x="292" y="0"/>
                  </a:moveTo>
                  <a:cubicBezTo>
                    <a:pt x="131" y="0"/>
                    <a:pt x="0" y="131"/>
                    <a:pt x="0" y="292"/>
                  </a:cubicBezTo>
                  <a:cubicBezTo>
                    <a:pt x="583" y="292"/>
                    <a:pt x="583" y="292"/>
                    <a:pt x="583" y="292"/>
                  </a:cubicBezTo>
                  <a:cubicBezTo>
                    <a:pt x="583" y="131"/>
                    <a:pt x="453" y="0"/>
                    <a:pt x="292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spcFirstLastPara="1" wrap="square" lIns="182847" tIns="91399" rIns="182847" bIns="91399" anchor="t" anchorCtr="0">
              <a:noAutofit/>
            </a:bodyPr>
            <a:lstStyle/>
            <a:p>
              <a:pPr defTabSz="1828800">
                <a:buClr>
                  <a:srgbClr val="000000"/>
                </a:buClr>
              </a:pPr>
              <a:endParaRPr sz="36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512;p53">
              <a:extLst>
                <a:ext uri="{FF2B5EF4-FFF2-40B4-BE49-F238E27FC236}">
                  <a16:creationId xmlns:a16="http://schemas.microsoft.com/office/drawing/2014/main" id="{F964861A-0A78-4EB6-B0EC-08ECEFEA0145}"/>
                </a:ext>
              </a:extLst>
            </p:cNvPr>
            <p:cNvSpPr txBox="1"/>
            <p:nvPr/>
          </p:nvSpPr>
          <p:spPr>
            <a:xfrm>
              <a:off x="12827074" y="7229475"/>
              <a:ext cx="3882799" cy="185737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828800">
                <a:buClr>
                  <a:srgbClr val="FFFFFF"/>
                </a:buClr>
                <a:buSzPts val="4500"/>
              </a:pPr>
              <a:r>
                <a:rPr lang="en-US" sz="2000" b="1" kern="0" dirty="0">
                  <a:solidFill>
                    <a:srgbClr val="FFFFFF"/>
                  </a:solidFill>
                  <a:latin typeface="Montserrat"/>
                  <a:cs typeface="Arial"/>
                  <a:sym typeface="Montserrat"/>
                </a:rPr>
                <a:t>Smart Phone based Scanning</a:t>
              </a: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12;p53">
              <a:extLst>
                <a:ext uri="{FF2B5EF4-FFF2-40B4-BE49-F238E27FC236}">
                  <a16:creationId xmlns:a16="http://schemas.microsoft.com/office/drawing/2014/main" id="{4A3C93BD-8BEF-496E-AF34-9489CCCD5DD7}"/>
                </a:ext>
              </a:extLst>
            </p:cNvPr>
            <p:cNvSpPr txBox="1"/>
            <p:nvPr/>
          </p:nvSpPr>
          <p:spPr>
            <a:xfrm>
              <a:off x="7680474" y="4950429"/>
              <a:ext cx="3882798" cy="1029608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828800">
                <a:buClr>
                  <a:srgbClr val="FFFFFF"/>
                </a:buClr>
                <a:buSzPts val="4500"/>
              </a:pPr>
              <a:r>
                <a:rPr lang="en-US" sz="1600" b="1" kern="0" dirty="0">
                  <a:solidFill>
                    <a:srgbClr val="FFFFFF"/>
                  </a:solidFill>
                  <a:latin typeface="Montserrat"/>
                  <a:cs typeface="Arial"/>
                  <a:sym typeface="Montserrat"/>
                </a:rPr>
                <a:t>No Missed Punches, No Physical Registers</a:t>
              </a:r>
            </a:p>
          </p:txBody>
        </p:sp>
        <p:sp>
          <p:nvSpPr>
            <p:cNvPr id="24" name="Google Shape;1512;p53">
              <a:extLst>
                <a:ext uri="{FF2B5EF4-FFF2-40B4-BE49-F238E27FC236}">
                  <a16:creationId xmlns:a16="http://schemas.microsoft.com/office/drawing/2014/main" id="{359CAE30-5F97-4C35-B3F7-38808E09FE01}"/>
                </a:ext>
              </a:extLst>
            </p:cNvPr>
            <p:cNvSpPr txBox="1"/>
            <p:nvPr/>
          </p:nvSpPr>
          <p:spPr>
            <a:xfrm>
              <a:off x="2469267" y="7424306"/>
              <a:ext cx="3882799" cy="2003671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828800">
                <a:buClr>
                  <a:srgbClr val="FFFFFF"/>
                </a:buClr>
                <a:buSzPts val="4500"/>
              </a:pPr>
              <a:r>
                <a:rPr lang="en-IN" sz="300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rPr>
                <a:t>QR</a:t>
              </a:r>
              <a:endParaRPr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512;p53">
              <a:extLst>
                <a:ext uri="{FF2B5EF4-FFF2-40B4-BE49-F238E27FC236}">
                  <a16:creationId xmlns:a16="http://schemas.microsoft.com/office/drawing/2014/main" id="{AB8B6EFB-94A9-4F8D-BE16-FD935CEA93CE}"/>
                </a:ext>
              </a:extLst>
            </p:cNvPr>
            <p:cNvSpPr txBox="1"/>
            <p:nvPr/>
          </p:nvSpPr>
          <p:spPr>
            <a:xfrm>
              <a:off x="17460107" y="5405456"/>
              <a:ext cx="4909934" cy="1968805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1828800">
                <a:buClr>
                  <a:srgbClr val="FFFFFF"/>
                </a:buClr>
                <a:buSzPts val="4500"/>
              </a:pPr>
              <a:r>
                <a:rPr lang="en-US" sz="2000" b="1" kern="0" dirty="0">
                  <a:solidFill>
                    <a:srgbClr val="FFFFFF"/>
                  </a:solidFill>
                  <a:latin typeface="Montserrat"/>
                  <a:cs typeface="Arial"/>
                  <a:sym typeface="Montserrat"/>
                </a:rPr>
                <a:t>Easy Integration with HR System</a:t>
              </a:r>
              <a:endParaRPr sz="20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1512;p53">
            <a:extLst>
              <a:ext uri="{FF2B5EF4-FFF2-40B4-BE49-F238E27FC236}">
                <a16:creationId xmlns:a16="http://schemas.microsoft.com/office/drawing/2014/main" id="{B0E4C091-DD72-4AB2-8D42-71EF3581FFA4}"/>
              </a:ext>
            </a:extLst>
          </p:cNvPr>
          <p:cNvSpPr txBox="1"/>
          <p:nvPr/>
        </p:nvSpPr>
        <p:spPr>
          <a:xfrm>
            <a:off x="1997649" y="2100068"/>
            <a:ext cx="1646437" cy="39728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828800">
              <a:buClr>
                <a:srgbClr val="FFFFFF"/>
              </a:buClr>
              <a:buSzPts val="4500"/>
            </a:pPr>
            <a:r>
              <a:rPr lang="en-US" b="1" kern="0" dirty="0">
                <a:solidFill>
                  <a:srgbClr val="FFFFFF"/>
                </a:solidFill>
                <a:latin typeface="Montserrat"/>
                <a:cs typeface="Arial"/>
                <a:sym typeface="Montserrat"/>
              </a:rPr>
              <a:t>QR Based Attendance </a:t>
            </a:r>
          </a:p>
        </p:txBody>
      </p:sp>
    </p:spTree>
    <p:extLst>
      <p:ext uri="{BB962C8B-B14F-4D97-AF65-F5344CB8AC3E}">
        <p14:creationId xmlns:p14="http://schemas.microsoft.com/office/powerpoint/2010/main" val="49083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3F2D4A16-0D21-47ED-61DF-AEC2F2D11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8A0F1-70F4-4937-9EE0-F8CF15E2219B}"/>
              </a:ext>
            </a:extLst>
          </p:cNvPr>
          <p:cNvSpPr txBox="1"/>
          <p:nvPr/>
        </p:nvSpPr>
        <p:spPr>
          <a:xfrm>
            <a:off x="0" y="2411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        </a:t>
            </a:r>
            <a:r>
              <a:rPr lang="en-US" sz="2400" b="1" dirty="0" err="1"/>
              <a:t>EmPower</a:t>
            </a:r>
            <a:r>
              <a:rPr lang="en-US" sz="2400" b="1" dirty="0"/>
              <a:t> </a:t>
            </a:r>
            <a:r>
              <a:rPr lang="en-US" dirty="0"/>
              <a:t>(Enterprise Knowledge Management Portal)</a:t>
            </a:r>
            <a:endParaRPr lang="en-IN" sz="9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59CEAC4-1C03-465F-AC51-CDE7876D9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2" y="1304527"/>
            <a:ext cx="8209148" cy="53202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D364AE5-E69B-43E3-A71E-18E0C205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971" y="82374"/>
            <a:ext cx="793918" cy="30173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189A4AD-69AD-467D-A1A1-E2E935929F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5892"/>
          <a:stretch/>
        </p:blipFill>
        <p:spPr>
          <a:xfrm>
            <a:off x="8515350" y="1304528"/>
            <a:ext cx="3503798" cy="53202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58999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1A38256A-2439-5985-0D64-E50296BAE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5" name="Flowchart: Delay 4">
            <a:extLst>
              <a:ext uri="{FF2B5EF4-FFF2-40B4-BE49-F238E27FC236}">
                <a16:creationId xmlns:a16="http://schemas.microsoft.com/office/drawing/2014/main" id="{F098489F-1074-453D-8E82-8A99453A2DBC}"/>
              </a:ext>
            </a:extLst>
          </p:cNvPr>
          <p:cNvSpPr/>
          <p:nvPr/>
        </p:nvSpPr>
        <p:spPr>
          <a:xfrm rot="10800000">
            <a:off x="1629926" y="1746065"/>
            <a:ext cx="4372708" cy="4136542"/>
          </a:xfrm>
          <a:prstGeom prst="flowChartDelay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8B6B865E-4850-4C25-895D-6833AEBB36C2}"/>
              </a:ext>
            </a:extLst>
          </p:cNvPr>
          <p:cNvSpPr/>
          <p:nvPr/>
        </p:nvSpPr>
        <p:spPr>
          <a:xfrm>
            <a:off x="6398873" y="1746068"/>
            <a:ext cx="4360985" cy="4136539"/>
          </a:xfrm>
          <a:prstGeom prst="flowChartDelay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E57C5-67DD-403E-BDB4-331C236BF565}"/>
              </a:ext>
            </a:extLst>
          </p:cNvPr>
          <p:cNvSpPr txBox="1"/>
          <p:nvPr/>
        </p:nvSpPr>
        <p:spPr>
          <a:xfrm>
            <a:off x="2677503" y="1945374"/>
            <a:ext cx="3427826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FFFF00"/>
                </a:solidFill>
                <a:latin typeface="Open Sans"/>
              </a:rPr>
              <a:t>OccuSafe Vision . . 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E7F4AE-6162-4384-930B-EACF4B677123}"/>
              </a:ext>
            </a:extLst>
          </p:cNvPr>
          <p:cNvSpPr txBox="1"/>
          <p:nvPr/>
        </p:nvSpPr>
        <p:spPr>
          <a:xfrm>
            <a:off x="2293754" y="2750091"/>
            <a:ext cx="3427826" cy="231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1700" dirty="0">
                <a:solidFill>
                  <a:schemeClr val="bg1"/>
                </a:solidFill>
                <a:latin typeface="Open Sans"/>
              </a:rPr>
              <a:t>“To provide </a:t>
            </a:r>
            <a:r>
              <a:rPr lang="en-IN" sz="1700" b="1" u="sng" dirty="0">
                <a:solidFill>
                  <a:schemeClr val="bg1"/>
                </a:solidFill>
                <a:latin typeface="Open Sans"/>
              </a:rPr>
              <a:t>one roof integrated EHS Management Solution to ensure workplace safety, manage real time incidences &amp; provide healthy environment</a:t>
            </a:r>
            <a:r>
              <a:rPr lang="en-IN" sz="1700" b="1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IN" sz="1700" dirty="0">
                <a:solidFill>
                  <a:schemeClr val="bg1"/>
                </a:solidFill>
                <a:latin typeface="Open Sans"/>
              </a:rPr>
              <a:t>to improve industrial productivity using technology based OccuSafe solution...” </a:t>
            </a:r>
            <a:endParaRPr lang="en-IN" i="0" dirty="0">
              <a:solidFill>
                <a:srgbClr val="5D5D5D"/>
              </a:solidFill>
              <a:effectLst/>
              <a:latin typeface="Open Sans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F1E030-7D33-4751-AEBF-1E1A581A7470}"/>
              </a:ext>
            </a:extLst>
          </p:cNvPr>
          <p:cNvSpPr txBox="1"/>
          <p:nvPr/>
        </p:nvSpPr>
        <p:spPr>
          <a:xfrm>
            <a:off x="6562789" y="2750091"/>
            <a:ext cx="3971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Raleway"/>
              </a:rPr>
              <a:t>Global EHS market - $930M in 2016</a:t>
            </a:r>
          </a:p>
          <a:p>
            <a:r>
              <a:rPr lang="en-IN" sz="1600" b="1" dirty="0">
                <a:latin typeface="Raleway"/>
              </a:rPr>
              <a:t>&amp; $1.4B by 2020 </a:t>
            </a:r>
            <a:r>
              <a:rPr lang="en-IN" sz="1200" b="1" i="1" dirty="0">
                <a:latin typeface="Raleway"/>
              </a:rPr>
              <a:t> (Source – MarketWatch</a:t>
            </a:r>
            <a:r>
              <a:rPr lang="en-IN" sz="1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)</a:t>
            </a:r>
            <a:r>
              <a:rPr lang="en-I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/>
              </a:rPr>
              <a:t> </a:t>
            </a:r>
            <a:endParaRPr lang="en-IN" sz="1600" b="1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Open Sans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9D7B04-25A9-4BA4-8296-A86791B86A00}"/>
              </a:ext>
            </a:extLst>
          </p:cNvPr>
          <p:cNvSpPr txBox="1"/>
          <p:nvPr/>
        </p:nvSpPr>
        <p:spPr>
          <a:xfrm>
            <a:off x="-5661" y="-4149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  OccuSafe – Vision and Key Facts</a:t>
            </a:r>
            <a:endParaRPr lang="en-IN" sz="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E381D7-377D-428E-A290-88AE14C268FE}"/>
              </a:ext>
            </a:extLst>
          </p:cNvPr>
          <p:cNvSpPr txBox="1"/>
          <p:nvPr/>
        </p:nvSpPr>
        <p:spPr>
          <a:xfrm>
            <a:off x="6208024" y="1945374"/>
            <a:ext cx="3427826" cy="458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chemeClr val="bg1"/>
                </a:solidFill>
                <a:latin typeface="Open Sans"/>
              </a:rPr>
              <a:t>Key Facts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39FC95-92A3-499B-9DCD-A8DDFCB3EEFC}"/>
              </a:ext>
            </a:extLst>
          </p:cNvPr>
          <p:cNvSpPr txBox="1"/>
          <p:nvPr/>
        </p:nvSpPr>
        <p:spPr>
          <a:xfrm>
            <a:off x="6562789" y="4485841"/>
            <a:ext cx="3520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Raleway"/>
              </a:rPr>
              <a:t>W</a:t>
            </a:r>
            <a:r>
              <a:rPr lang="en-IN" sz="1600" b="1" i="0" dirty="0">
                <a:effectLst/>
                <a:latin typeface="Raleway"/>
              </a:rPr>
              <a:t>aste of average 20 hours a week on administrative tasks </a:t>
            </a:r>
            <a:r>
              <a:rPr lang="en-IN" sz="1200" b="1" i="1" dirty="0">
                <a:effectLst/>
                <a:latin typeface="Raleway"/>
              </a:rPr>
              <a:t>(</a:t>
            </a:r>
            <a:r>
              <a:rPr lang="en-IN" sz="1200" b="0" i="1" dirty="0">
                <a:effectLst/>
                <a:latin typeface="Raleway"/>
              </a:rPr>
              <a:t>Source: West Monroe)</a:t>
            </a:r>
            <a:endParaRPr lang="en-IN" sz="12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1F01A0-3500-44B2-803C-E75B25CD19A7}"/>
              </a:ext>
            </a:extLst>
          </p:cNvPr>
          <p:cNvSpPr txBox="1"/>
          <p:nvPr/>
        </p:nvSpPr>
        <p:spPr>
          <a:xfrm>
            <a:off x="6562789" y="3554808"/>
            <a:ext cx="3833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solidFill>
                  <a:srgbClr val="002060"/>
                </a:solidFill>
                <a:latin typeface="Raleway"/>
              </a:rPr>
              <a:t>Every $1 invested, Safety returns $4 to $6 </a:t>
            </a:r>
            <a:r>
              <a:rPr lang="en-IN" sz="1200" b="1" i="1" dirty="0">
                <a:solidFill>
                  <a:srgbClr val="002060"/>
                </a:solidFill>
                <a:latin typeface="Raleway"/>
              </a:rPr>
              <a:t>(Source - OSHA)</a:t>
            </a:r>
            <a:endParaRPr lang="en-IN" sz="1600" b="1" i="1" dirty="0">
              <a:solidFill>
                <a:srgbClr val="002060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483862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074659AF-BB68-19A2-65E7-0C454B456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A0A07E-495F-48B6-80CA-4C5D16CFC7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7" y="585292"/>
            <a:ext cx="11962009" cy="627270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5CCD57-AC3E-4582-AE1F-093AD0EFFBD9}"/>
              </a:ext>
            </a:extLst>
          </p:cNvPr>
          <p:cNvSpPr txBox="1"/>
          <p:nvPr/>
        </p:nvSpPr>
        <p:spPr>
          <a:xfrm>
            <a:off x="-5661" y="1026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OccuSafe – SMARFER EHS Solution</a:t>
            </a:r>
            <a:endParaRPr lang="en-IN" sz="900" dirty="0"/>
          </a:p>
        </p:txBody>
      </p:sp>
    </p:spTree>
    <p:extLst>
      <p:ext uri="{BB962C8B-B14F-4D97-AF65-F5344CB8AC3E}">
        <p14:creationId xmlns:p14="http://schemas.microsoft.com/office/powerpoint/2010/main" val="4270800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A picture containing snow, slope&#10;&#10;Description automatically generated">
            <a:extLst>
              <a:ext uri="{FF2B5EF4-FFF2-40B4-BE49-F238E27FC236}">
                <a16:creationId xmlns:a16="http://schemas.microsoft.com/office/drawing/2014/main" id="{B8F8262C-1F87-0EF1-D07F-9ECE4FD811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" y="0"/>
            <a:ext cx="12190752" cy="68587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AA9397-F20D-4A5D-9F15-B67D36E15026}"/>
              </a:ext>
            </a:extLst>
          </p:cNvPr>
          <p:cNvSpPr txBox="1"/>
          <p:nvPr/>
        </p:nvSpPr>
        <p:spPr>
          <a:xfrm>
            <a:off x="0" y="5653"/>
            <a:ext cx="121920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           OccuSafe – Key Modules</a:t>
            </a:r>
            <a:endParaRPr lang="en-IN" sz="9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D1AFC3E-3919-4DEB-B753-F70445B8A7BF}"/>
              </a:ext>
            </a:extLst>
          </p:cNvPr>
          <p:cNvGrpSpPr/>
          <p:nvPr/>
        </p:nvGrpSpPr>
        <p:grpSpPr>
          <a:xfrm>
            <a:off x="1917712" y="991961"/>
            <a:ext cx="8647089" cy="5320671"/>
            <a:chOff x="1825401" y="972911"/>
            <a:chExt cx="8647089" cy="5320671"/>
          </a:xfrm>
        </p:grpSpPr>
        <p:sp>
          <p:nvSpPr>
            <p:cNvPr id="339" name="Freeform 5">
              <a:extLst>
                <a:ext uri="{FF2B5EF4-FFF2-40B4-BE49-F238E27FC236}">
                  <a16:creationId xmlns:a16="http://schemas.microsoft.com/office/drawing/2014/main" id="{6F61DC49-46D2-4D65-9749-8CC64CD8A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084" y="2163469"/>
              <a:ext cx="273840" cy="273046"/>
            </a:xfrm>
            <a:custGeom>
              <a:avLst/>
              <a:gdLst>
                <a:gd name="T0" fmla="*/ 162 w 197"/>
                <a:gd name="T1" fmla="*/ 35 h 196"/>
                <a:gd name="T2" fmla="*/ 35 w 197"/>
                <a:gd name="T3" fmla="*/ 35 h 196"/>
                <a:gd name="T4" fmla="*/ 35 w 197"/>
                <a:gd name="T5" fmla="*/ 161 h 196"/>
                <a:gd name="T6" fmla="*/ 162 w 197"/>
                <a:gd name="T7" fmla="*/ 161 h 196"/>
                <a:gd name="T8" fmla="*/ 162 w 197"/>
                <a:gd name="T9" fmla="*/ 35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6">
                  <a:moveTo>
                    <a:pt x="162" y="35"/>
                  </a:moveTo>
                  <a:cubicBezTo>
                    <a:pt x="127" y="0"/>
                    <a:pt x="70" y="0"/>
                    <a:pt x="35" y="35"/>
                  </a:cubicBezTo>
                  <a:cubicBezTo>
                    <a:pt x="0" y="70"/>
                    <a:pt x="0" y="126"/>
                    <a:pt x="35" y="161"/>
                  </a:cubicBezTo>
                  <a:cubicBezTo>
                    <a:pt x="70" y="196"/>
                    <a:pt x="127" y="196"/>
                    <a:pt x="162" y="161"/>
                  </a:cubicBezTo>
                  <a:cubicBezTo>
                    <a:pt x="197" y="126"/>
                    <a:pt x="197" y="70"/>
                    <a:pt x="162" y="35"/>
                  </a:cubicBezTo>
                  <a:close/>
                </a:path>
              </a:pathLst>
            </a:custGeom>
            <a:solidFill>
              <a:srgbClr val="48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Freeform 8">
              <a:extLst>
                <a:ext uri="{FF2B5EF4-FFF2-40B4-BE49-F238E27FC236}">
                  <a16:creationId xmlns:a16="http://schemas.microsoft.com/office/drawing/2014/main" id="{CB35FE5F-29EE-4FE7-ABC8-30975FDE6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669" y="5735293"/>
              <a:ext cx="265903" cy="265902"/>
            </a:xfrm>
            <a:custGeom>
              <a:avLst/>
              <a:gdLst>
                <a:gd name="T0" fmla="*/ 157 w 191"/>
                <a:gd name="T1" fmla="*/ 34 h 191"/>
                <a:gd name="T2" fmla="*/ 34 w 191"/>
                <a:gd name="T3" fmla="*/ 34 h 191"/>
                <a:gd name="T4" fmla="*/ 34 w 191"/>
                <a:gd name="T5" fmla="*/ 157 h 191"/>
                <a:gd name="T6" fmla="*/ 157 w 191"/>
                <a:gd name="T7" fmla="*/ 157 h 191"/>
                <a:gd name="T8" fmla="*/ 157 w 191"/>
                <a:gd name="T9" fmla="*/ 3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57" y="34"/>
                  </a:moveTo>
                  <a:cubicBezTo>
                    <a:pt x="123" y="0"/>
                    <a:pt x="68" y="0"/>
                    <a:pt x="34" y="34"/>
                  </a:cubicBezTo>
                  <a:cubicBezTo>
                    <a:pt x="0" y="68"/>
                    <a:pt x="0" y="123"/>
                    <a:pt x="34" y="157"/>
                  </a:cubicBezTo>
                  <a:cubicBezTo>
                    <a:pt x="68" y="191"/>
                    <a:pt x="123" y="191"/>
                    <a:pt x="157" y="157"/>
                  </a:cubicBezTo>
                  <a:cubicBezTo>
                    <a:pt x="191" y="123"/>
                    <a:pt x="191" y="68"/>
                    <a:pt x="157" y="34"/>
                  </a:cubicBezTo>
                  <a:close/>
                </a:path>
              </a:pathLst>
            </a:custGeom>
            <a:solidFill>
              <a:srgbClr val="48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Freeform 9">
              <a:extLst>
                <a:ext uri="{FF2B5EF4-FFF2-40B4-BE49-F238E27FC236}">
                  <a16:creationId xmlns:a16="http://schemas.microsoft.com/office/drawing/2014/main" id="{1A187D30-59FB-4C01-95A8-A8A860404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9043" y="5814667"/>
              <a:ext cx="108742" cy="108742"/>
            </a:xfrm>
            <a:custGeom>
              <a:avLst/>
              <a:gdLst>
                <a:gd name="T0" fmla="*/ 64 w 78"/>
                <a:gd name="T1" fmla="*/ 14 h 78"/>
                <a:gd name="T2" fmla="*/ 14 w 78"/>
                <a:gd name="T3" fmla="*/ 14 h 78"/>
                <a:gd name="T4" fmla="*/ 14 w 78"/>
                <a:gd name="T5" fmla="*/ 64 h 78"/>
                <a:gd name="T6" fmla="*/ 64 w 78"/>
                <a:gd name="T7" fmla="*/ 64 h 78"/>
                <a:gd name="T8" fmla="*/ 64 w 78"/>
                <a:gd name="T9" fmla="*/ 1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8">
                  <a:moveTo>
                    <a:pt x="64" y="14"/>
                  </a:moveTo>
                  <a:cubicBezTo>
                    <a:pt x="50" y="0"/>
                    <a:pt x="27" y="0"/>
                    <a:pt x="14" y="14"/>
                  </a:cubicBezTo>
                  <a:cubicBezTo>
                    <a:pt x="0" y="27"/>
                    <a:pt x="0" y="50"/>
                    <a:pt x="14" y="64"/>
                  </a:cubicBezTo>
                  <a:cubicBezTo>
                    <a:pt x="27" y="78"/>
                    <a:pt x="50" y="78"/>
                    <a:pt x="64" y="64"/>
                  </a:cubicBezTo>
                  <a:cubicBezTo>
                    <a:pt x="78" y="50"/>
                    <a:pt x="78" y="27"/>
                    <a:pt x="64" y="14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Freeform 11">
              <a:extLst>
                <a:ext uri="{FF2B5EF4-FFF2-40B4-BE49-F238E27FC236}">
                  <a16:creationId xmlns:a16="http://schemas.microsoft.com/office/drawing/2014/main" id="{38D52A5B-E461-4A65-A0B0-020B37C8C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555" y="2784173"/>
              <a:ext cx="2226437" cy="2227231"/>
            </a:xfrm>
            <a:custGeom>
              <a:avLst/>
              <a:gdLst>
                <a:gd name="T0" fmla="*/ 1254 w 1600"/>
                <a:gd name="T1" fmla="*/ 1600 h 1600"/>
                <a:gd name="T2" fmla="*/ 1254 w 1600"/>
                <a:gd name="T3" fmla="*/ 346 h 1600"/>
                <a:gd name="T4" fmla="*/ 0 w 1600"/>
                <a:gd name="T5" fmla="*/ 346 h 1600"/>
                <a:gd name="T6" fmla="*/ 1254 w 1600"/>
                <a:gd name="T7" fmla="*/ 1600 h 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0" h="1600">
                  <a:moveTo>
                    <a:pt x="1254" y="1600"/>
                  </a:moveTo>
                  <a:cubicBezTo>
                    <a:pt x="1600" y="1254"/>
                    <a:pt x="1600" y="693"/>
                    <a:pt x="1254" y="346"/>
                  </a:cubicBezTo>
                  <a:cubicBezTo>
                    <a:pt x="908" y="0"/>
                    <a:pt x="346" y="0"/>
                    <a:pt x="0" y="346"/>
                  </a:cubicBezTo>
                  <a:lnTo>
                    <a:pt x="1254" y="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 dirty="0"/>
            </a:p>
          </p:txBody>
        </p:sp>
        <p:sp>
          <p:nvSpPr>
            <p:cNvPr id="356" name="Freeform 22">
              <a:extLst>
                <a:ext uri="{FF2B5EF4-FFF2-40B4-BE49-F238E27FC236}">
                  <a16:creationId xmlns:a16="http://schemas.microsoft.com/office/drawing/2014/main" id="{F101CAE1-B9BB-4585-B42B-2CC898CEB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3804" y="2930221"/>
              <a:ext cx="22225" cy="22225"/>
            </a:xfrm>
            <a:custGeom>
              <a:avLst/>
              <a:gdLst>
                <a:gd name="T0" fmla="*/ 8 w 16"/>
                <a:gd name="T1" fmla="*/ 16 h 16"/>
                <a:gd name="T2" fmla="*/ 2 w 16"/>
                <a:gd name="T3" fmla="*/ 14 h 16"/>
                <a:gd name="T4" fmla="*/ 0 w 16"/>
                <a:gd name="T5" fmla="*/ 8 h 16"/>
                <a:gd name="T6" fmla="*/ 2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2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7" name="Freeform 23">
              <a:extLst>
                <a:ext uri="{FF2B5EF4-FFF2-40B4-BE49-F238E27FC236}">
                  <a16:creationId xmlns:a16="http://schemas.microsoft.com/office/drawing/2014/main" id="{44207258-C03A-4098-9C8C-9F6B9F4F8E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76795" y="2704799"/>
              <a:ext cx="175416" cy="173035"/>
            </a:xfrm>
            <a:custGeom>
              <a:avLst/>
              <a:gdLst>
                <a:gd name="T0" fmla="*/ 111 w 126"/>
                <a:gd name="T1" fmla="*/ 122 h 124"/>
                <a:gd name="T2" fmla="*/ 111 w 126"/>
                <a:gd name="T3" fmla="*/ 111 h 124"/>
                <a:gd name="T4" fmla="*/ 111 w 126"/>
                <a:gd name="T5" fmla="*/ 111 h 124"/>
                <a:gd name="T6" fmla="*/ 123 w 126"/>
                <a:gd name="T7" fmla="*/ 111 h 124"/>
                <a:gd name="T8" fmla="*/ 123 w 126"/>
                <a:gd name="T9" fmla="*/ 111 h 124"/>
                <a:gd name="T10" fmla="*/ 123 w 126"/>
                <a:gd name="T11" fmla="*/ 122 h 124"/>
                <a:gd name="T12" fmla="*/ 123 w 126"/>
                <a:gd name="T13" fmla="*/ 122 h 124"/>
                <a:gd name="T14" fmla="*/ 117 w 126"/>
                <a:gd name="T15" fmla="*/ 124 h 124"/>
                <a:gd name="T16" fmla="*/ 117 w 126"/>
                <a:gd name="T17" fmla="*/ 124 h 124"/>
                <a:gd name="T18" fmla="*/ 111 w 126"/>
                <a:gd name="T19" fmla="*/ 122 h 124"/>
                <a:gd name="T20" fmla="*/ 57 w 126"/>
                <a:gd name="T21" fmla="*/ 68 h 124"/>
                <a:gd name="T22" fmla="*/ 57 w 126"/>
                <a:gd name="T23" fmla="*/ 57 h 124"/>
                <a:gd name="T24" fmla="*/ 57 w 126"/>
                <a:gd name="T25" fmla="*/ 57 h 124"/>
                <a:gd name="T26" fmla="*/ 69 w 126"/>
                <a:gd name="T27" fmla="*/ 57 h 124"/>
                <a:gd name="T28" fmla="*/ 69 w 126"/>
                <a:gd name="T29" fmla="*/ 57 h 124"/>
                <a:gd name="T30" fmla="*/ 69 w 126"/>
                <a:gd name="T31" fmla="*/ 68 h 124"/>
                <a:gd name="T32" fmla="*/ 69 w 126"/>
                <a:gd name="T33" fmla="*/ 68 h 124"/>
                <a:gd name="T34" fmla="*/ 63 w 126"/>
                <a:gd name="T35" fmla="*/ 70 h 124"/>
                <a:gd name="T36" fmla="*/ 63 w 126"/>
                <a:gd name="T37" fmla="*/ 70 h 124"/>
                <a:gd name="T38" fmla="*/ 57 w 126"/>
                <a:gd name="T39" fmla="*/ 68 h 124"/>
                <a:gd name="T40" fmla="*/ 3 w 126"/>
                <a:gd name="T41" fmla="*/ 14 h 124"/>
                <a:gd name="T42" fmla="*/ 3 w 126"/>
                <a:gd name="T43" fmla="*/ 3 h 124"/>
                <a:gd name="T44" fmla="*/ 3 w 126"/>
                <a:gd name="T45" fmla="*/ 3 h 124"/>
                <a:gd name="T46" fmla="*/ 15 w 126"/>
                <a:gd name="T47" fmla="*/ 3 h 124"/>
                <a:gd name="T48" fmla="*/ 15 w 126"/>
                <a:gd name="T49" fmla="*/ 3 h 124"/>
                <a:gd name="T50" fmla="*/ 15 w 126"/>
                <a:gd name="T51" fmla="*/ 14 h 124"/>
                <a:gd name="T52" fmla="*/ 15 w 126"/>
                <a:gd name="T53" fmla="*/ 14 h 124"/>
                <a:gd name="T54" fmla="*/ 9 w 126"/>
                <a:gd name="T55" fmla="*/ 16 h 124"/>
                <a:gd name="T56" fmla="*/ 9 w 126"/>
                <a:gd name="T57" fmla="*/ 16 h 124"/>
                <a:gd name="T58" fmla="*/ 3 w 126"/>
                <a:gd name="T59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24">
                  <a:moveTo>
                    <a:pt x="111" y="122"/>
                  </a:moveTo>
                  <a:cubicBezTo>
                    <a:pt x="108" y="119"/>
                    <a:pt x="108" y="114"/>
                    <a:pt x="11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4" y="108"/>
                    <a:pt x="120" y="108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6" y="114"/>
                    <a:pt x="126" y="119"/>
                    <a:pt x="123" y="122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1" y="124"/>
                    <a:pt x="119" y="124"/>
                    <a:pt x="117" y="124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5" y="124"/>
                    <a:pt x="113" y="124"/>
                    <a:pt x="111" y="122"/>
                  </a:cubicBezTo>
                  <a:close/>
                  <a:moveTo>
                    <a:pt x="57" y="68"/>
                  </a:moveTo>
                  <a:cubicBezTo>
                    <a:pt x="54" y="65"/>
                    <a:pt x="54" y="60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0" y="54"/>
                    <a:pt x="65" y="54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2" y="60"/>
                    <a:pt x="72" y="65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7" y="70"/>
                    <a:pt x="65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1" y="70"/>
                    <a:pt x="59" y="70"/>
                    <a:pt x="57" y="68"/>
                  </a:cubicBezTo>
                  <a:close/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6"/>
                    <a:pt x="18" y="11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6"/>
                    <a:pt x="11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5" y="16"/>
                    <a:pt x="3" y="14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8" name="Freeform 24">
              <a:extLst>
                <a:ext uri="{FF2B5EF4-FFF2-40B4-BE49-F238E27FC236}">
                  <a16:creationId xmlns:a16="http://schemas.microsoft.com/office/drawing/2014/main" id="{01ADF963-CBB2-402C-87B9-68A12305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977" y="2629394"/>
              <a:ext cx="22225" cy="22225"/>
            </a:xfrm>
            <a:custGeom>
              <a:avLst/>
              <a:gdLst>
                <a:gd name="T0" fmla="*/ 8 w 16"/>
                <a:gd name="T1" fmla="*/ 16 h 16"/>
                <a:gd name="T2" fmla="*/ 2 w 16"/>
                <a:gd name="T3" fmla="*/ 14 h 16"/>
                <a:gd name="T4" fmla="*/ 0 w 16"/>
                <a:gd name="T5" fmla="*/ 8 h 16"/>
                <a:gd name="T6" fmla="*/ 2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5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0"/>
                    <a:pt x="15" y="12"/>
                    <a:pt x="14" y="14"/>
                  </a:cubicBezTo>
                  <a:cubicBezTo>
                    <a:pt x="12" y="15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9" name="Freeform 25">
              <a:extLst>
                <a:ext uri="{FF2B5EF4-FFF2-40B4-BE49-F238E27FC236}">
                  <a16:creationId xmlns:a16="http://schemas.microsoft.com/office/drawing/2014/main" id="{61D762FE-8FAA-4D2F-AFA1-7C6EAC43D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8546" y="5624964"/>
              <a:ext cx="22225" cy="22225"/>
            </a:xfrm>
            <a:custGeom>
              <a:avLst/>
              <a:gdLst>
                <a:gd name="T0" fmla="*/ 8 w 16"/>
                <a:gd name="T1" fmla="*/ 16 h 16"/>
                <a:gd name="T2" fmla="*/ 2 w 16"/>
                <a:gd name="T3" fmla="*/ 14 h 16"/>
                <a:gd name="T4" fmla="*/ 0 w 16"/>
                <a:gd name="T5" fmla="*/ 8 h 16"/>
                <a:gd name="T6" fmla="*/ 2 w 16"/>
                <a:gd name="T7" fmla="*/ 3 h 16"/>
                <a:gd name="T8" fmla="*/ 14 w 16"/>
                <a:gd name="T9" fmla="*/ 3 h 16"/>
                <a:gd name="T10" fmla="*/ 16 w 16"/>
                <a:gd name="T11" fmla="*/ 8 h 16"/>
                <a:gd name="T12" fmla="*/ 14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6"/>
                    <a:pt x="2" y="14"/>
                  </a:cubicBezTo>
                  <a:cubicBezTo>
                    <a:pt x="1" y="13"/>
                    <a:pt x="0" y="11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0"/>
                    <a:pt x="11" y="0"/>
                    <a:pt x="14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1"/>
                    <a:pt x="15" y="13"/>
                    <a:pt x="14" y="14"/>
                  </a:cubicBezTo>
                  <a:cubicBezTo>
                    <a:pt x="12" y="16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0" name="Freeform 26">
              <a:extLst>
                <a:ext uri="{FF2B5EF4-FFF2-40B4-BE49-F238E27FC236}">
                  <a16:creationId xmlns:a16="http://schemas.microsoft.com/office/drawing/2014/main" id="{F44A67EF-939D-485C-852E-C41ED534A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1537" y="5399542"/>
              <a:ext cx="175416" cy="173035"/>
            </a:xfrm>
            <a:custGeom>
              <a:avLst/>
              <a:gdLst>
                <a:gd name="T0" fmla="*/ 111 w 126"/>
                <a:gd name="T1" fmla="*/ 122 h 124"/>
                <a:gd name="T2" fmla="*/ 111 w 126"/>
                <a:gd name="T3" fmla="*/ 111 h 124"/>
                <a:gd name="T4" fmla="*/ 111 w 126"/>
                <a:gd name="T5" fmla="*/ 111 h 124"/>
                <a:gd name="T6" fmla="*/ 123 w 126"/>
                <a:gd name="T7" fmla="*/ 111 h 124"/>
                <a:gd name="T8" fmla="*/ 123 w 126"/>
                <a:gd name="T9" fmla="*/ 111 h 124"/>
                <a:gd name="T10" fmla="*/ 123 w 126"/>
                <a:gd name="T11" fmla="*/ 122 h 124"/>
                <a:gd name="T12" fmla="*/ 123 w 126"/>
                <a:gd name="T13" fmla="*/ 122 h 124"/>
                <a:gd name="T14" fmla="*/ 117 w 126"/>
                <a:gd name="T15" fmla="*/ 124 h 124"/>
                <a:gd name="T16" fmla="*/ 117 w 126"/>
                <a:gd name="T17" fmla="*/ 124 h 124"/>
                <a:gd name="T18" fmla="*/ 111 w 126"/>
                <a:gd name="T19" fmla="*/ 122 h 124"/>
                <a:gd name="T20" fmla="*/ 57 w 126"/>
                <a:gd name="T21" fmla="*/ 68 h 124"/>
                <a:gd name="T22" fmla="*/ 57 w 126"/>
                <a:gd name="T23" fmla="*/ 57 h 124"/>
                <a:gd name="T24" fmla="*/ 57 w 126"/>
                <a:gd name="T25" fmla="*/ 57 h 124"/>
                <a:gd name="T26" fmla="*/ 69 w 126"/>
                <a:gd name="T27" fmla="*/ 57 h 124"/>
                <a:gd name="T28" fmla="*/ 69 w 126"/>
                <a:gd name="T29" fmla="*/ 57 h 124"/>
                <a:gd name="T30" fmla="*/ 69 w 126"/>
                <a:gd name="T31" fmla="*/ 68 h 124"/>
                <a:gd name="T32" fmla="*/ 69 w 126"/>
                <a:gd name="T33" fmla="*/ 68 h 124"/>
                <a:gd name="T34" fmla="*/ 63 w 126"/>
                <a:gd name="T35" fmla="*/ 70 h 124"/>
                <a:gd name="T36" fmla="*/ 63 w 126"/>
                <a:gd name="T37" fmla="*/ 70 h 124"/>
                <a:gd name="T38" fmla="*/ 57 w 126"/>
                <a:gd name="T39" fmla="*/ 68 h 124"/>
                <a:gd name="T40" fmla="*/ 3 w 126"/>
                <a:gd name="T41" fmla="*/ 14 h 124"/>
                <a:gd name="T42" fmla="*/ 3 w 126"/>
                <a:gd name="T43" fmla="*/ 3 h 124"/>
                <a:gd name="T44" fmla="*/ 3 w 126"/>
                <a:gd name="T45" fmla="*/ 3 h 124"/>
                <a:gd name="T46" fmla="*/ 15 w 126"/>
                <a:gd name="T47" fmla="*/ 3 h 124"/>
                <a:gd name="T48" fmla="*/ 15 w 126"/>
                <a:gd name="T49" fmla="*/ 3 h 124"/>
                <a:gd name="T50" fmla="*/ 15 w 126"/>
                <a:gd name="T51" fmla="*/ 14 h 124"/>
                <a:gd name="T52" fmla="*/ 15 w 126"/>
                <a:gd name="T53" fmla="*/ 14 h 124"/>
                <a:gd name="T54" fmla="*/ 9 w 126"/>
                <a:gd name="T55" fmla="*/ 16 h 124"/>
                <a:gd name="T56" fmla="*/ 9 w 126"/>
                <a:gd name="T57" fmla="*/ 16 h 124"/>
                <a:gd name="T58" fmla="*/ 3 w 126"/>
                <a:gd name="T59" fmla="*/ 1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6" h="124">
                  <a:moveTo>
                    <a:pt x="111" y="122"/>
                  </a:moveTo>
                  <a:cubicBezTo>
                    <a:pt x="108" y="119"/>
                    <a:pt x="108" y="114"/>
                    <a:pt x="111" y="111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4" y="108"/>
                    <a:pt x="120" y="108"/>
                    <a:pt x="123" y="111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6" y="114"/>
                    <a:pt x="126" y="119"/>
                    <a:pt x="123" y="122"/>
                  </a:cubicBezTo>
                  <a:cubicBezTo>
                    <a:pt x="123" y="122"/>
                    <a:pt x="123" y="122"/>
                    <a:pt x="123" y="122"/>
                  </a:cubicBezTo>
                  <a:cubicBezTo>
                    <a:pt x="121" y="124"/>
                    <a:pt x="119" y="124"/>
                    <a:pt x="117" y="124"/>
                  </a:cubicBezTo>
                  <a:cubicBezTo>
                    <a:pt x="117" y="124"/>
                    <a:pt x="117" y="124"/>
                    <a:pt x="117" y="124"/>
                  </a:cubicBezTo>
                  <a:cubicBezTo>
                    <a:pt x="115" y="124"/>
                    <a:pt x="113" y="124"/>
                    <a:pt x="111" y="122"/>
                  </a:cubicBezTo>
                  <a:close/>
                  <a:moveTo>
                    <a:pt x="57" y="68"/>
                  </a:moveTo>
                  <a:cubicBezTo>
                    <a:pt x="54" y="65"/>
                    <a:pt x="54" y="60"/>
                    <a:pt x="57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60" y="54"/>
                    <a:pt x="65" y="54"/>
                    <a:pt x="69" y="57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72" y="60"/>
                    <a:pt x="72" y="65"/>
                    <a:pt x="69" y="68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67" y="70"/>
                    <a:pt x="65" y="70"/>
                    <a:pt x="63" y="70"/>
                  </a:cubicBezTo>
                  <a:cubicBezTo>
                    <a:pt x="63" y="70"/>
                    <a:pt x="63" y="70"/>
                    <a:pt x="63" y="70"/>
                  </a:cubicBezTo>
                  <a:cubicBezTo>
                    <a:pt x="61" y="70"/>
                    <a:pt x="59" y="70"/>
                    <a:pt x="57" y="68"/>
                  </a:cubicBezTo>
                  <a:close/>
                  <a:moveTo>
                    <a:pt x="3" y="14"/>
                  </a:moveTo>
                  <a:cubicBezTo>
                    <a:pt x="0" y="11"/>
                    <a:pt x="0" y="6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6" y="0"/>
                    <a:pt x="11" y="0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6"/>
                    <a:pt x="18" y="11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3" y="16"/>
                    <a:pt x="11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6"/>
                    <a:pt x="5" y="16"/>
                    <a:pt x="3" y="14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61" name="Freeform 27">
              <a:extLst>
                <a:ext uri="{FF2B5EF4-FFF2-40B4-BE49-F238E27FC236}">
                  <a16:creationId xmlns:a16="http://schemas.microsoft.com/office/drawing/2014/main" id="{AAF29239-B6D6-40EF-8634-3CD60EE9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719" y="5324931"/>
              <a:ext cx="22225" cy="22225"/>
            </a:xfrm>
            <a:custGeom>
              <a:avLst/>
              <a:gdLst>
                <a:gd name="T0" fmla="*/ 8 w 16"/>
                <a:gd name="T1" fmla="*/ 16 h 16"/>
                <a:gd name="T2" fmla="*/ 2 w 16"/>
                <a:gd name="T3" fmla="*/ 14 h 16"/>
                <a:gd name="T4" fmla="*/ 0 w 16"/>
                <a:gd name="T5" fmla="*/ 8 h 16"/>
                <a:gd name="T6" fmla="*/ 2 w 16"/>
                <a:gd name="T7" fmla="*/ 3 h 16"/>
                <a:gd name="T8" fmla="*/ 13 w 16"/>
                <a:gd name="T9" fmla="*/ 3 h 16"/>
                <a:gd name="T10" fmla="*/ 16 w 16"/>
                <a:gd name="T11" fmla="*/ 8 h 16"/>
                <a:gd name="T12" fmla="*/ 13 w 16"/>
                <a:gd name="T13" fmla="*/ 14 h 16"/>
                <a:gd name="T14" fmla="*/ 8 w 16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6" y="16"/>
                    <a:pt x="4" y="15"/>
                    <a:pt x="2" y="14"/>
                  </a:cubicBezTo>
                  <a:cubicBezTo>
                    <a:pt x="1" y="12"/>
                    <a:pt x="0" y="10"/>
                    <a:pt x="0" y="8"/>
                  </a:cubicBezTo>
                  <a:cubicBezTo>
                    <a:pt x="0" y="6"/>
                    <a:pt x="1" y="4"/>
                    <a:pt x="2" y="3"/>
                  </a:cubicBezTo>
                  <a:cubicBezTo>
                    <a:pt x="5" y="0"/>
                    <a:pt x="10" y="0"/>
                    <a:pt x="13" y="3"/>
                  </a:cubicBezTo>
                  <a:cubicBezTo>
                    <a:pt x="15" y="4"/>
                    <a:pt x="16" y="6"/>
                    <a:pt x="16" y="8"/>
                  </a:cubicBezTo>
                  <a:cubicBezTo>
                    <a:pt x="16" y="10"/>
                    <a:pt x="15" y="12"/>
                    <a:pt x="13" y="14"/>
                  </a:cubicBezTo>
                  <a:cubicBezTo>
                    <a:pt x="12" y="15"/>
                    <a:pt x="10" y="16"/>
                    <a:pt x="8" y="16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B87FF1-2EF1-4AAF-8097-1D3F51672F5B}"/>
                </a:ext>
              </a:extLst>
            </p:cNvPr>
            <p:cNvGrpSpPr/>
            <p:nvPr/>
          </p:nvGrpSpPr>
          <p:grpSpPr>
            <a:xfrm rot="20595874">
              <a:off x="5973759" y="1644262"/>
              <a:ext cx="1039797" cy="1042972"/>
              <a:chOff x="6335797" y="2071396"/>
              <a:chExt cx="1039797" cy="1042972"/>
            </a:xfrm>
          </p:grpSpPr>
          <p:sp>
            <p:nvSpPr>
              <p:cNvPr id="341" name="Freeform 7">
                <a:extLst>
                  <a:ext uri="{FF2B5EF4-FFF2-40B4-BE49-F238E27FC236}">
                    <a16:creationId xmlns:a16="http://schemas.microsoft.com/office/drawing/2014/main" id="{E23E951B-AAC2-41F8-863E-24899391F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450" y="2249987"/>
                <a:ext cx="254790" cy="265902"/>
              </a:xfrm>
              <a:custGeom>
                <a:avLst/>
                <a:gdLst>
                  <a:gd name="T0" fmla="*/ 151 w 183"/>
                  <a:gd name="T1" fmla="*/ 36 h 191"/>
                  <a:gd name="T2" fmla="*/ 36 w 183"/>
                  <a:gd name="T3" fmla="*/ 28 h 191"/>
                  <a:gd name="T4" fmla="*/ 32 w 183"/>
                  <a:gd name="T5" fmla="*/ 159 h 191"/>
                  <a:gd name="T6" fmla="*/ 155 w 183"/>
                  <a:gd name="T7" fmla="*/ 151 h 191"/>
                  <a:gd name="T8" fmla="*/ 151 w 183"/>
                  <a:gd name="T9" fmla="*/ 3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1">
                    <a:moveTo>
                      <a:pt x="151" y="36"/>
                    </a:moveTo>
                    <a:cubicBezTo>
                      <a:pt x="119" y="4"/>
                      <a:pt x="77" y="0"/>
                      <a:pt x="36" y="28"/>
                    </a:cubicBezTo>
                    <a:cubicBezTo>
                      <a:pt x="9" y="47"/>
                      <a:pt x="0" y="127"/>
                      <a:pt x="32" y="159"/>
                    </a:cubicBezTo>
                    <a:cubicBezTo>
                      <a:pt x="64" y="191"/>
                      <a:pt x="138" y="175"/>
                      <a:pt x="155" y="151"/>
                    </a:cubicBezTo>
                    <a:cubicBezTo>
                      <a:pt x="180" y="114"/>
                      <a:pt x="183" y="68"/>
                      <a:pt x="151" y="36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2" name="Freeform 18">
                <a:extLst>
                  <a:ext uri="{FF2B5EF4-FFF2-40B4-BE49-F238E27FC236}">
                    <a16:creationId xmlns:a16="http://schemas.microsoft.com/office/drawing/2014/main" id="{C1789486-F515-4431-9DEC-96CF302730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8972" y="2977845"/>
                <a:ext cx="134936" cy="133348"/>
              </a:xfrm>
              <a:custGeom>
                <a:avLst/>
                <a:gdLst>
                  <a:gd name="T0" fmla="*/ 80 w 97"/>
                  <a:gd name="T1" fmla="*/ 79 h 96"/>
                  <a:gd name="T2" fmla="*/ 80 w 97"/>
                  <a:gd name="T3" fmla="*/ 17 h 96"/>
                  <a:gd name="T4" fmla="*/ 17 w 97"/>
                  <a:gd name="T5" fmla="*/ 17 h 96"/>
                  <a:gd name="T6" fmla="*/ 17 w 97"/>
                  <a:gd name="T7" fmla="*/ 79 h 96"/>
                  <a:gd name="T8" fmla="*/ 80 w 97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6">
                    <a:moveTo>
                      <a:pt x="80" y="79"/>
                    </a:moveTo>
                    <a:cubicBezTo>
                      <a:pt x="97" y="62"/>
                      <a:pt x="97" y="34"/>
                      <a:pt x="80" y="17"/>
                    </a:cubicBezTo>
                    <a:cubicBezTo>
                      <a:pt x="62" y="0"/>
                      <a:pt x="34" y="0"/>
                      <a:pt x="17" y="17"/>
                    </a:cubicBezTo>
                    <a:cubicBezTo>
                      <a:pt x="0" y="34"/>
                      <a:pt x="0" y="62"/>
                      <a:pt x="17" y="79"/>
                    </a:cubicBezTo>
                    <a:cubicBezTo>
                      <a:pt x="34" y="96"/>
                      <a:pt x="62" y="96"/>
                      <a:pt x="80" y="79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3" name="Freeform 19">
                <a:extLst>
                  <a:ext uri="{FF2B5EF4-FFF2-40B4-BE49-F238E27FC236}">
                    <a16:creationId xmlns:a16="http://schemas.microsoft.com/office/drawing/2014/main" id="{D990288F-EB49-4084-9F4D-FF6C4FF2B48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35797" y="2974670"/>
                <a:ext cx="139698" cy="139698"/>
              </a:xfrm>
              <a:custGeom>
                <a:avLst/>
                <a:gdLst>
                  <a:gd name="T0" fmla="*/ 50 w 100"/>
                  <a:gd name="T1" fmla="*/ 100 h 100"/>
                  <a:gd name="T2" fmla="*/ 15 w 100"/>
                  <a:gd name="T3" fmla="*/ 85 h 100"/>
                  <a:gd name="T4" fmla="*/ 0 w 100"/>
                  <a:gd name="T5" fmla="*/ 50 h 100"/>
                  <a:gd name="T6" fmla="*/ 15 w 100"/>
                  <a:gd name="T7" fmla="*/ 15 h 100"/>
                  <a:gd name="T8" fmla="*/ 50 w 100"/>
                  <a:gd name="T9" fmla="*/ 0 h 100"/>
                  <a:gd name="T10" fmla="*/ 86 w 100"/>
                  <a:gd name="T11" fmla="*/ 15 h 100"/>
                  <a:gd name="T12" fmla="*/ 100 w 100"/>
                  <a:gd name="T13" fmla="*/ 50 h 100"/>
                  <a:gd name="T14" fmla="*/ 86 w 100"/>
                  <a:gd name="T15" fmla="*/ 85 h 100"/>
                  <a:gd name="T16" fmla="*/ 50 w 100"/>
                  <a:gd name="T17" fmla="*/ 100 h 100"/>
                  <a:gd name="T18" fmla="*/ 50 w 100"/>
                  <a:gd name="T19" fmla="*/ 12 h 100"/>
                  <a:gd name="T20" fmla="*/ 24 w 100"/>
                  <a:gd name="T21" fmla="*/ 23 h 100"/>
                  <a:gd name="T22" fmla="*/ 12 w 100"/>
                  <a:gd name="T23" fmla="*/ 50 h 100"/>
                  <a:gd name="T24" fmla="*/ 24 w 100"/>
                  <a:gd name="T25" fmla="*/ 77 h 100"/>
                  <a:gd name="T26" fmla="*/ 50 w 100"/>
                  <a:gd name="T27" fmla="*/ 88 h 100"/>
                  <a:gd name="T28" fmla="*/ 77 w 100"/>
                  <a:gd name="T29" fmla="*/ 77 h 100"/>
                  <a:gd name="T30" fmla="*/ 88 w 100"/>
                  <a:gd name="T31" fmla="*/ 50 h 100"/>
                  <a:gd name="T32" fmla="*/ 77 w 100"/>
                  <a:gd name="T33" fmla="*/ 23 h 100"/>
                  <a:gd name="T34" fmla="*/ 50 w 100"/>
                  <a:gd name="T35" fmla="*/ 1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cubicBezTo>
                      <a:pt x="37" y="100"/>
                      <a:pt x="24" y="95"/>
                      <a:pt x="15" y="85"/>
                    </a:cubicBezTo>
                    <a:cubicBezTo>
                      <a:pt x="6" y="76"/>
                      <a:pt x="0" y="63"/>
                      <a:pt x="0" y="50"/>
                    </a:cubicBezTo>
                    <a:cubicBezTo>
                      <a:pt x="0" y="37"/>
                      <a:pt x="6" y="24"/>
                      <a:pt x="15" y="15"/>
                    </a:cubicBezTo>
                    <a:cubicBezTo>
                      <a:pt x="24" y="5"/>
                      <a:pt x="37" y="0"/>
                      <a:pt x="50" y="0"/>
                    </a:cubicBezTo>
                    <a:cubicBezTo>
                      <a:pt x="64" y="0"/>
                      <a:pt x="76" y="5"/>
                      <a:pt x="86" y="15"/>
                    </a:cubicBezTo>
                    <a:cubicBezTo>
                      <a:pt x="95" y="24"/>
                      <a:pt x="100" y="37"/>
                      <a:pt x="100" y="50"/>
                    </a:cubicBezTo>
                    <a:cubicBezTo>
                      <a:pt x="100" y="63"/>
                      <a:pt x="95" y="76"/>
                      <a:pt x="86" y="85"/>
                    </a:cubicBezTo>
                    <a:cubicBezTo>
                      <a:pt x="76" y="95"/>
                      <a:pt x="64" y="100"/>
                      <a:pt x="50" y="100"/>
                    </a:cubicBezTo>
                    <a:close/>
                    <a:moveTo>
                      <a:pt x="50" y="12"/>
                    </a:moveTo>
                    <a:cubicBezTo>
                      <a:pt x="40" y="12"/>
                      <a:pt x="31" y="16"/>
                      <a:pt x="24" y="23"/>
                    </a:cubicBezTo>
                    <a:cubicBezTo>
                      <a:pt x="16" y="30"/>
                      <a:pt x="12" y="40"/>
                      <a:pt x="12" y="50"/>
                    </a:cubicBezTo>
                    <a:cubicBezTo>
                      <a:pt x="12" y="60"/>
                      <a:pt x="16" y="70"/>
                      <a:pt x="24" y="77"/>
                    </a:cubicBezTo>
                    <a:cubicBezTo>
                      <a:pt x="31" y="84"/>
                      <a:pt x="40" y="88"/>
                      <a:pt x="50" y="88"/>
                    </a:cubicBezTo>
                    <a:cubicBezTo>
                      <a:pt x="61" y="88"/>
                      <a:pt x="70" y="84"/>
                      <a:pt x="77" y="77"/>
                    </a:cubicBezTo>
                    <a:cubicBezTo>
                      <a:pt x="84" y="70"/>
                      <a:pt x="88" y="60"/>
                      <a:pt x="88" y="50"/>
                    </a:cubicBezTo>
                    <a:cubicBezTo>
                      <a:pt x="88" y="40"/>
                      <a:pt x="84" y="30"/>
                      <a:pt x="77" y="23"/>
                    </a:cubicBezTo>
                    <a:cubicBezTo>
                      <a:pt x="70" y="16"/>
                      <a:pt x="61" y="12"/>
                      <a:pt x="50" y="1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5" name="Freeform 31">
                <a:extLst>
                  <a:ext uri="{FF2B5EF4-FFF2-40B4-BE49-F238E27FC236}">
                    <a16:creationId xmlns:a16="http://schemas.microsoft.com/office/drawing/2014/main" id="{A649A540-5975-43AA-88CA-703105BFB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7719" y="2930221"/>
                <a:ext cx="22225" cy="22225"/>
              </a:xfrm>
              <a:custGeom>
                <a:avLst/>
                <a:gdLst>
                  <a:gd name="T0" fmla="*/ 8 w 16"/>
                  <a:gd name="T1" fmla="*/ 16 h 16"/>
                  <a:gd name="T2" fmla="*/ 2 w 16"/>
                  <a:gd name="T3" fmla="*/ 14 h 16"/>
                  <a:gd name="T4" fmla="*/ 0 w 16"/>
                  <a:gd name="T5" fmla="*/ 8 h 16"/>
                  <a:gd name="T6" fmla="*/ 2 w 16"/>
                  <a:gd name="T7" fmla="*/ 3 h 16"/>
                  <a:gd name="T8" fmla="*/ 13 w 16"/>
                  <a:gd name="T9" fmla="*/ 3 h 16"/>
                  <a:gd name="T10" fmla="*/ 16 w 16"/>
                  <a:gd name="T11" fmla="*/ 8 h 16"/>
                  <a:gd name="T12" fmla="*/ 13 w 16"/>
                  <a:gd name="T13" fmla="*/ 14 h 16"/>
                  <a:gd name="T14" fmla="*/ 8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6" y="16"/>
                      <a:pt x="4" y="16"/>
                      <a:pt x="2" y="14"/>
                    </a:cubicBezTo>
                    <a:cubicBezTo>
                      <a:pt x="1" y="13"/>
                      <a:pt x="0" y="11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3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6" y="11"/>
                      <a:pt x="15" y="13"/>
                      <a:pt x="13" y="14"/>
                    </a:cubicBezTo>
                    <a:cubicBezTo>
                      <a:pt x="12" y="16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6" name="Freeform 32">
                <a:extLst>
                  <a:ext uri="{FF2B5EF4-FFF2-40B4-BE49-F238E27FC236}">
                    <a16:creationId xmlns:a16="http://schemas.microsoft.com/office/drawing/2014/main" id="{98652D1A-8BD1-491D-955A-AE46D7B22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71537" y="2704799"/>
                <a:ext cx="175416" cy="173035"/>
              </a:xfrm>
              <a:custGeom>
                <a:avLst/>
                <a:gdLst>
                  <a:gd name="T0" fmla="*/ 3 w 126"/>
                  <a:gd name="T1" fmla="*/ 122 h 124"/>
                  <a:gd name="T2" fmla="*/ 3 w 126"/>
                  <a:gd name="T3" fmla="*/ 111 h 124"/>
                  <a:gd name="T4" fmla="*/ 3 w 126"/>
                  <a:gd name="T5" fmla="*/ 111 h 124"/>
                  <a:gd name="T6" fmla="*/ 15 w 126"/>
                  <a:gd name="T7" fmla="*/ 111 h 124"/>
                  <a:gd name="T8" fmla="*/ 15 w 126"/>
                  <a:gd name="T9" fmla="*/ 111 h 124"/>
                  <a:gd name="T10" fmla="*/ 15 w 126"/>
                  <a:gd name="T11" fmla="*/ 122 h 124"/>
                  <a:gd name="T12" fmla="*/ 15 w 126"/>
                  <a:gd name="T13" fmla="*/ 122 h 124"/>
                  <a:gd name="T14" fmla="*/ 9 w 126"/>
                  <a:gd name="T15" fmla="*/ 124 h 124"/>
                  <a:gd name="T16" fmla="*/ 9 w 126"/>
                  <a:gd name="T17" fmla="*/ 124 h 124"/>
                  <a:gd name="T18" fmla="*/ 3 w 126"/>
                  <a:gd name="T19" fmla="*/ 122 h 124"/>
                  <a:gd name="T20" fmla="*/ 57 w 126"/>
                  <a:gd name="T21" fmla="*/ 68 h 124"/>
                  <a:gd name="T22" fmla="*/ 57 w 126"/>
                  <a:gd name="T23" fmla="*/ 57 h 124"/>
                  <a:gd name="T24" fmla="*/ 57 w 126"/>
                  <a:gd name="T25" fmla="*/ 57 h 124"/>
                  <a:gd name="T26" fmla="*/ 69 w 126"/>
                  <a:gd name="T27" fmla="*/ 57 h 124"/>
                  <a:gd name="T28" fmla="*/ 69 w 126"/>
                  <a:gd name="T29" fmla="*/ 57 h 124"/>
                  <a:gd name="T30" fmla="*/ 69 w 126"/>
                  <a:gd name="T31" fmla="*/ 68 h 124"/>
                  <a:gd name="T32" fmla="*/ 69 w 126"/>
                  <a:gd name="T33" fmla="*/ 68 h 124"/>
                  <a:gd name="T34" fmla="*/ 63 w 126"/>
                  <a:gd name="T35" fmla="*/ 70 h 124"/>
                  <a:gd name="T36" fmla="*/ 63 w 126"/>
                  <a:gd name="T37" fmla="*/ 70 h 124"/>
                  <a:gd name="T38" fmla="*/ 57 w 126"/>
                  <a:gd name="T39" fmla="*/ 68 h 124"/>
                  <a:gd name="T40" fmla="*/ 111 w 126"/>
                  <a:gd name="T41" fmla="*/ 14 h 124"/>
                  <a:gd name="T42" fmla="*/ 111 w 126"/>
                  <a:gd name="T43" fmla="*/ 3 h 124"/>
                  <a:gd name="T44" fmla="*/ 111 w 126"/>
                  <a:gd name="T45" fmla="*/ 3 h 124"/>
                  <a:gd name="T46" fmla="*/ 123 w 126"/>
                  <a:gd name="T47" fmla="*/ 3 h 124"/>
                  <a:gd name="T48" fmla="*/ 123 w 126"/>
                  <a:gd name="T49" fmla="*/ 3 h 124"/>
                  <a:gd name="T50" fmla="*/ 123 w 126"/>
                  <a:gd name="T51" fmla="*/ 14 h 124"/>
                  <a:gd name="T52" fmla="*/ 123 w 126"/>
                  <a:gd name="T53" fmla="*/ 14 h 124"/>
                  <a:gd name="T54" fmla="*/ 117 w 126"/>
                  <a:gd name="T55" fmla="*/ 16 h 124"/>
                  <a:gd name="T56" fmla="*/ 117 w 126"/>
                  <a:gd name="T57" fmla="*/ 16 h 124"/>
                  <a:gd name="T58" fmla="*/ 111 w 126"/>
                  <a:gd name="T59" fmla="*/ 1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6" h="124">
                    <a:moveTo>
                      <a:pt x="3" y="122"/>
                    </a:moveTo>
                    <a:cubicBezTo>
                      <a:pt x="0" y="119"/>
                      <a:pt x="0" y="114"/>
                      <a:pt x="3" y="111"/>
                    </a:cubicBezTo>
                    <a:cubicBezTo>
                      <a:pt x="3" y="111"/>
                      <a:pt x="3" y="111"/>
                      <a:pt x="3" y="111"/>
                    </a:cubicBezTo>
                    <a:cubicBezTo>
                      <a:pt x="6" y="108"/>
                      <a:pt x="11" y="108"/>
                      <a:pt x="15" y="111"/>
                    </a:cubicBezTo>
                    <a:cubicBezTo>
                      <a:pt x="15" y="111"/>
                      <a:pt x="15" y="111"/>
                      <a:pt x="15" y="111"/>
                    </a:cubicBezTo>
                    <a:cubicBezTo>
                      <a:pt x="18" y="114"/>
                      <a:pt x="18" y="119"/>
                      <a:pt x="15" y="122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3" y="124"/>
                      <a:pt x="11" y="124"/>
                      <a:pt x="9" y="124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7" y="124"/>
                      <a:pt x="5" y="124"/>
                      <a:pt x="3" y="122"/>
                    </a:cubicBezTo>
                    <a:close/>
                    <a:moveTo>
                      <a:pt x="57" y="68"/>
                    </a:moveTo>
                    <a:cubicBezTo>
                      <a:pt x="54" y="65"/>
                      <a:pt x="54" y="60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60" y="54"/>
                      <a:pt x="65" y="54"/>
                      <a:pt x="69" y="57"/>
                    </a:cubicBezTo>
                    <a:cubicBezTo>
                      <a:pt x="69" y="57"/>
                      <a:pt x="69" y="57"/>
                      <a:pt x="69" y="57"/>
                    </a:cubicBezTo>
                    <a:cubicBezTo>
                      <a:pt x="72" y="60"/>
                      <a:pt x="72" y="65"/>
                      <a:pt x="69" y="68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7" y="70"/>
                      <a:pt x="65" y="70"/>
                      <a:pt x="63" y="70"/>
                    </a:cubicBezTo>
                    <a:cubicBezTo>
                      <a:pt x="63" y="70"/>
                      <a:pt x="63" y="70"/>
                      <a:pt x="63" y="70"/>
                    </a:cubicBezTo>
                    <a:cubicBezTo>
                      <a:pt x="61" y="70"/>
                      <a:pt x="59" y="70"/>
                      <a:pt x="57" y="68"/>
                    </a:cubicBezTo>
                    <a:close/>
                    <a:moveTo>
                      <a:pt x="111" y="14"/>
                    </a:moveTo>
                    <a:cubicBezTo>
                      <a:pt x="108" y="11"/>
                      <a:pt x="108" y="6"/>
                      <a:pt x="111" y="3"/>
                    </a:cubicBezTo>
                    <a:cubicBezTo>
                      <a:pt x="111" y="3"/>
                      <a:pt x="111" y="3"/>
                      <a:pt x="111" y="3"/>
                    </a:cubicBezTo>
                    <a:cubicBezTo>
                      <a:pt x="114" y="0"/>
                      <a:pt x="120" y="0"/>
                      <a:pt x="123" y="3"/>
                    </a:cubicBezTo>
                    <a:cubicBezTo>
                      <a:pt x="123" y="3"/>
                      <a:pt x="123" y="3"/>
                      <a:pt x="123" y="3"/>
                    </a:cubicBezTo>
                    <a:cubicBezTo>
                      <a:pt x="126" y="6"/>
                      <a:pt x="126" y="11"/>
                      <a:pt x="123" y="14"/>
                    </a:cubicBezTo>
                    <a:cubicBezTo>
                      <a:pt x="123" y="14"/>
                      <a:pt x="123" y="14"/>
                      <a:pt x="123" y="14"/>
                    </a:cubicBezTo>
                    <a:cubicBezTo>
                      <a:pt x="121" y="16"/>
                      <a:pt x="119" y="16"/>
                      <a:pt x="117" y="16"/>
                    </a:cubicBezTo>
                    <a:cubicBezTo>
                      <a:pt x="117" y="16"/>
                      <a:pt x="117" y="16"/>
                      <a:pt x="117" y="16"/>
                    </a:cubicBezTo>
                    <a:cubicBezTo>
                      <a:pt x="115" y="16"/>
                      <a:pt x="113" y="16"/>
                      <a:pt x="111" y="14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7" name="Freeform 33">
                <a:extLst>
                  <a:ext uri="{FF2B5EF4-FFF2-40B4-BE49-F238E27FC236}">
                    <a16:creationId xmlns:a16="http://schemas.microsoft.com/office/drawing/2014/main" id="{494DEFCD-CB13-4EA3-A905-4BA88CB5B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8546" y="2629394"/>
                <a:ext cx="22225" cy="22225"/>
              </a:xfrm>
              <a:custGeom>
                <a:avLst/>
                <a:gdLst>
                  <a:gd name="T0" fmla="*/ 8 w 16"/>
                  <a:gd name="T1" fmla="*/ 16 h 16"/>
                  <a:gd name="T2" fmla="*/ 2 w 16"/>
                  <a:gd name="T3" fmla="*/ 14 h 16"/>
                  <a:gd name="T4" fmla="*/ 0 w 16"/>
                  <a:gd name="T5" fmla="*/ 8 h 16"/>
                  <a:gd name="T6" fmla="*/ 2 w 16"/>
                  <a:gd name="T7" fmla="*/ 3 h 16"/>
                  <a:gd name="T8" fmla="*/ 14 w 16"/>
                  <a:gd name="T9" fmla="*/ 3 h 16"/>
                  <a:gd name="T10" fmla="*/ 16 w 16"/>
                  <a:gd name="T11" fmla="*/ 8 h 16"/>
                  <a:gd name="T12" fmla="*/ 14 w 16"/>
                  <a:gd name="T13" fmla="*/ 14 h 16"/>
                  <a:gd name="T14" fmla="*/ 8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6" y="16"/>
                      <a:pt x="4" y="15"/>
                      <a:pt x="2" y="14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4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6" y="10"/>
                      <a:pt x="15" y="12"/>
                      <a:pt x="14" y="14"/>
                    </a:cubicBezTo>
                    <a:cubicBezTo>
                      <a:pt x="12" y="15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5" name="Freeform 41">
                <a:extLst>
                  <a:ext uri="{FF2B5EF4-FFF2-40B4-BE49-F238E27FC236}">
                    <a16:creationId xmlns:a16="http://schemas.microsoft.com/office/drawing/2014/main" id="{F95E2650-E33F-43E9-B60A-F03D92D85C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76332" y="2213475"/>
                <a:ext cx="358770" cy="361945"/>
              </a:xfrm>
              <a:custGeom>
                <a:avLst/>
                <a:gdLst>
                  <a:gd name="T0" fmla="*/ 62 w 258"/>
                  <a:gd name="T1" fmla="*/ 260 h 260"/>
                  <a:gd name="T2" fmla="*/ 58 w 258"/>
                  <a:gd name="T3" fmla="*/ 258 h 260"/>
                  <a:gd name="T4" fmla="*/ 3 w 258"/>
                  <a:gd name="T5" fmla="*/ 203 h 260"/>
                  <a:gd name="T6" fmla="*/ 3 w 258"/>
                  <a:gd name="T7" fmla="*/ 195 h 260"/>
                  <a:gd name="T8" fmla="*/ 26 w 258"/>
                  <a:gd name="T9" fmla="*/ 172 h 260"/>
                  <a:gd name="T10" fmla="*/ 24 w 258"/>
                  <a:gd name="T11" fmla="*/ 146 h 260"/>
                  <a:gd name="T12" fmla="*/ 49 w 258"/>
                  <a:gd name="T13" fmla="*/ 36 h 260"/>
                  <a:gd name="T14" fmla="*/ 136 w 258"/>
                  <a:gd name="T15" fmla="*/ 0 h 260"/>
                  <a:gd name="T16" fmla="*/ 222 w 258"/>
                  <a:gd name="T17" fmla="*/ 36 h 260"/>
                  <a:gd name="T18" fmla="*/ 258 w 258"/>
                  <a:gd name="T19" fmla="*/ 122 h 260"/>
                  <a:gd name="T20" fmla="*/ 222 w 258"/>
                  <a:gd name="T21" fmla="*/ 209 h 260"/>
                  <a:gd name="T22" fmla="*/ 138 w 258"/>
                  <a:gd name="T23" fmla="*/ 236 h 260"/>
                  <a:gd name="T24" fmla="*/ 109 w 258"/>
                  <a:gd name="T25" fmla="*/ 235 h 260"/>
                  <a:gd name="T26" fmla="*/ 89 w 258"/>
                  <a:gd name="T27" fmla="*/ 235 h 260"/>
                  <a:gd name="T28" fmla="*/ 66 w 258"/>
                  <a:gd name="T29" fmla="*/ 258 h 260"/>
                  <a:gd name="T30" fmla="*/ 62 w 258"/>
                  <a:gd name="T31" fmla="*/ 260 h 260"/>
                  <a:gd name="T32" fmla="*/ 15 w 258"/>
                  <a:gd name="T33" fmla="*/ 199 h 260"/>
                  <a:gd name="T34" fmla="*/ 62 w 258"/>
                  <a:gd name="T35" fmla="*/ 246 h 260"/>
                  <a:gd name="T36" fmla="*/ 83 w 258"/>
                  <a:gd name="T37" fmla="*/ 225 h 260"/>
                  <a:gd name="T38" fmla="*/ 87 w 258"/>
                  <a:gd name="T39" fmla="*/ 223 h 260"/>
                  <a:gd name="T40" fmla="*/ 87 w 258"/>
                  <a:gd name="T41" fmla="*/ 223 h 260"/>
                  <a:gd name="T42" fmla="*/ 110 w 258"/>
                  <a:gd name="T43" fmla="*/ 224 h 260"/>
                  <a:gd name="T44" fmla="*/ 138 w 258"/>
                  <a:gd name="T45" fmla="*/ 225 h 260"/>
                  <a:gd name="T46" fmla="*/ 214 w 258"/>
                  <a:gd name="T47" fmla="*/ 201 h 260"/>
                  <a:gd name="T48" fmla="*/ 247 w 258"/>
                  <a:gd name="T49" fmla="*/ 122 h 260"/>
                  <a:gd name="T50" fmla="*/ 214 w 258"/>
                  <a:gd name="T51" fmla="*/ 44 h 260"/>
                  <a:gd name="T52" fmla="*/ 136 w 258"/>
                  <a:gd name="T53" fmla="*/ 12 h 260"/>
                  <a:gd name="T54" fmla="*/ 58 w 258"/>
                  <a:gd name="T55" fmla="*/ 44 h 260"/>
                  <a:gd name="T56" fmla="*/ 36 w 258"/>
                  <a:gd name="T57" fmla="*/ 145 h 260"/>
                  <a:gd name="T58" fmla="*/ 37 w 258"/>
                  <a:gd name="T59" fmla="*/ 174 h 260"/>
                  <a:gd name="T60" fmla="*/ 36 w 258"/>
                  <a:gd name="T61" fmla="*/ 178 h 260"/>
                  <a:gd name="T62" fmla="*/ 15 w 258"/>
                  <a:gd name="T63" fmla="*/ 199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8" h="260">
                    <a:moveTo>
                      <a:pt x="62" y="260"/>
                    </a:moveTo>
                    <a:cubicBezTo>
                      <a:pt x="60" y="260"/>
                      <a:pt x="59" y="259"/>
                      <a:pt x="58" y="258"/>
                    </a:cubicBezTo>
                    <a:cubicBezTo>
                      <a:pt x="3" y="203"/>
                      <a:pt x="3" y="203"/>
                      <a:pt x="3" y="203"/>
                    </a:cubicBezTo>
                    <a:cubicBezTo>
                      <a:pt x="0" y="201"/>
                      <a:pt x="0" y="197"/>
                      <a:pt x="3" y="195"/>
                    </a:cubicBezTo>
                    <a:cubicBezTo>
                      <a:pt x="26" y="172"/>
                      <a:pt x="26" y="172"/>
                      <a:pt x="26" y="172"/>
                    </a:cubicBezTo>
                    <a:cubicBezTo>
                      <a:pt x="26" y="164"/>
                      <a:pt x="25" y="155"/>
                      <a:pt x="24" y="146"/>
                    </a:cubicBezTo>
                    <a:cubicBezTo>
                      <a:pt x="22" y="109"/>
                      <a:pt x="19" y="66"/>
                      <a:pt x="49" y="36"/>
                    </a:cubicBezTo>
                    <a:cubicBezTo>
                      <a:pt x="73" y="13"/>
                      <a:pt x="103" y="0"/>
                      <a:pt x="136" y="0"/>
                    </a:cubicBezTo>
                    <a:cubicBezTo>
                      <a:pt x="169" y="0"/>
                      <a:pt x="199" y="13"/>
                      <a:pt x="222" y="36"/>
                    </a:cubicBezTo>
                    <a:cubicBezTo>
                      <a:pt x="246" y="59"/>
                      <a:pt x="258" y="90"/>
                      <a:pt x="258" y="122"/>
                    </a:cubicBezTo>
                    <a:cubicBezTo>
                      <a:pt x="258" y="155"/>
                      <a:pt x="246" y="186"/>
                      <a:pt x="222" y="209"/>
                    </a:cubicBezTo>
                    <a:cubicBezTo>
                      <a:pt x="198" y="233"/>
                      <a:pt x="165" y="236"/>
                      <a:pt x="138" y="236"/>
                    </a:cubicBezTo>
                    <a:cubicBezTo>
                      <a:pt x="128" y="236"/>
                      <a:pt x="119" y="236"/>
                      <a:pt x="109" y="235"/>
                    </a:cubicBezTo>
                    <a:cubicBezTo>
                      <a:pt x="102" y="235"/>
                      <a:pt x="96" y="235"/>
                      <a:pt x="89" y="235"/>
                    </a:cubicBezTo>
                    <a:cubicBezTo>
                      <a:pt x="66" y="258"/>
                      <a:pt x="66" y="258"/>
                      <a:pt x="66" y="258"/>
                    </a:cubicBezTo>
                    <a:cubicBezTo>
                      <a:pt x="65" y="259"/>
                      <a:pt x="63" y="260"/>
                      <a:pt x="62" y="260"/>
                    </a:cubicBezTo>
                    <a:close/>
                    <a:moveTo>
                      <a:pt x="15" y="199"/>
                    </a:moveTo>
                    <a:cubicBezTo>
                      <a:pt x="62" y="246"/>
                      <a:pt x="62" y="246"/>
                      <a:pt x="62" y="246"/>
                    </a:cubicBezTo>
                    <a:cubicBezTo>
                      <a:pt x="83" y="225"/>
                      <a:pt x="83" y="225"/>
                      <a:pt x="83" y="225"/>
                    </a:cubicBezTo>
                    <a:cubicBezTo>
                      <a:pt x="84" y="224"/>
                      <a:pt x="85" y="223"/>
                      <a:pt x="87" y="223"/>
                    </a:cubicBezTo>
                    <a:cubicBezTo>
                      <a:pt x="87" y="223"/>
                      <a:pt x="87" y="223"/>
                      <a:pt x="87" y="223"/>
                    </a:cubicBezTo>
                    <a:cubicBezTo>
                      <a:pt x="94" y="223"/>
                      <a:pt x="102" y="223"/>
                      <a:pt x="110" y="224"/>
                    </a:cubicBezTo>
                    <a:cubicBezTo>
                      <a:pt x="119" y="224"/>
                      <a:pt x="129" y="225"/>
                      <a:pt x="138" y="225"/>
                    </a:cubicBezTo>
                    <a:cubicBezTo>
                      <a:pt x="162" y="225"/>
                      <a:pt x="193" y="222"/>
                      <a:pt x="214" y="201"/>
                    </a:cubicBezTo>
                    <a:cubicBezTo>
                      <a:pt x="235" y="180"/>
                      <a:pt x="247" y="152"/>
                      <a:pt x="247" y="122"/>
                    </a:cubicBezTo>
                    <a:cubicBezTo>
                      <a:pt x="247" y="93"/>
                      <a:pt x="235" y="65"/>
                      <a:pt x="214" y="44"/>
                    </a:cubicBezTo>
                    <a:cubicBezTo>
                      <a:pt x="193" y="23"/>
                      <a:pt x="166" y="12"/>
                      <a:pt x="136" y="12"/>
                    </a:cubicBezTo>
                    <a:cubicBezTo>
                      <a:pt x="106" y="12"/>
                      <a:pt x="79" y="23"/>
                      <a:pt x="58" y="44"/>
                    </a:cubicBezTo>
                    <a:cubicBezTo>
                      <a:pt x="31" y="71"/>
                      <a:pt x="33" y="108"/>
                      <a:pt x="36" y="145"/>
                    </a:cubicBezTo>
                    <a:cubicBezTo>
                      <a:pt x="37" y="155"/>
                      <a:pt x="37" y="165"/>
                      <a:pt x="37" y="174"/>
                    </a:cubicBezTo>
                    <a:cubicBezTo>
                      <a:pt x="37" y="176"/>
                      <a:pt x="37" y="177"/>
                      <a:pt x="36" y="178"/>
                    </a:cubicBezTo>
                    <a:lnTo>
                      <a:pt x="15" y="199"/>
                    </a:ln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6" name="Freeform 42">
                <a:extLst>
                  <a:ext uri="{FF2B5EF4-FFF2-40B4-BE49-F238E27FC236}">
                    <a16:creationId xmlns:a16="http://schemas.microsoft.com/office/drawing/2014/main" id="{7FD60B88-455F-4A80-9CCA-6D915783D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9345" y="2564308"/>
                <a:ext cx="36512" cy="34924"/>
              </a:xfrm>
              <a:custGeom>
                <a:avLst/>
                <a:gdLst>
                  <a:gd name="T0" fmla="*/ 19 w 26"/>
                  <a:gd name="T1" fmla="*/ 25 h 25"/>
                  <a:gd name="T2" fmla="*/ 15 w 26"/>
                  <a:gd name="T3" fmla="*/ 23 h 25"/>
                  <a:gd name="T4" fmla="*/ 2 w 26"/>
                  <a:gd name="T5" fmla="*/ 10 h 25"/>
                  <a:gd name="T6" fmla="*/ 2 w 26"/>
                  <a:gd name="T7" fmla="*/ 2 h 25"/>
                  <a:gd name="T8" fmla="*/ 10 w 26"/>
                  <a:gd name="T9" fmla="*/ 2 h 25"/>
                  <a:gd name="T10" fmla="*/ 23 w 26"/>
                  <a:gd name="T11" fmla="*/ 15 h 25"/>
                  <a:gd name="T12" fmla="*/ 23 w 26"/>
                  <a:gd name="T13" fmla="*/ 23 h 25"/>
                  <a:gd name="T14" fmla="*/ 19 w 26"/>
                  <a:gd name="T1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25">
                    <a:moveTo>
                      <a:pt x="19" y="25"/>
                    </a:moveTo>
                    <a:cubicBezTo>
                      <a:pt x="18" y="25"/>
                      <a:pt x="16" y="24"/>
                      <a:pt x="15" y="23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0" y="8"/>
                      <a:pt x="0" y="4"/>
                      <a:pt x="2" y="2"/>
                    </a:cubicBezTo>
                    <a:cubicBezTo>
                      <a:pt x="4" y="0"/>
                      <a:pt x="8" y="0"/>
                      <a:pt x="10" y="2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6" y="17"/>
                      <a:pt x="26" y="21"/>
                      <a:pt x="23" y="23"/>
                    </a:cubicBezTo>
                    <a:cubicBezTo>
                      <a:pt x="22" y="24"/>
                      <a:pt x="21" y="25"/>
                      <a:pt x="19" y="25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7" name="Freeform 43">
                <a:extLst>
                  <a:ext uri="{FF2B5EF4-FFF2-40B4-BE49-F238E27FC236}">
                    <a16:creationId xmlns:a16="http://schemas.microsoft.com/office/drawing/2014/main" id="{8943D487-4F42-4B08-A4FD-12A773363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2520" y="2516683"/>
                <a:ext cx="83343" cy="82549"/>
              </a:xfrm>
              <a:custGeom>
                <a:avLst/>
                <a:gdLst>
                  <a:gd name="T0" fmla="*/ 54 w 60"/>
                  <a:gd name="T1" fmla="*/ 59 h 59"/>
                  <a:gd name="T2" fmla="*/ 50 w 60"/>
                  <a:gd name="T3" fmla="*/ 57 h 59"/>
                  <a:gd name="T4" fmla="*/ 3 w 60"/>
                  <a:gd name="T5" fmla="*/ 10 h 59"/>
                  <a:gd name="T6" fmla="*/ 3 w 60"/>
                  <a:gd name="T7" fmla="*/ 2 h 59"/>
                  <a:gd name="T8" fmla="*/ 11 w 60"/>
                  <a:gd name="T9" fmla="*/ 2 h 59"/>
                  <a:gd name="T10" fmla="*/ 58 w 60"/>
                  <a:gd name="T11" fmla="*/ 49 h 59"/>
                  <a:gd name="T12" fmla="*/ 58 w 60"/>
                  <a:gd name="T13" fmla="*/ 57 h 59"/>
                  <a:gd name="T14" fmla="*/ 54 w 60"/>
                  <a:gd name="T15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59">
                    <a:moveTo>
                      <a:pt x="54" y="59"/>
                    </a:moveTo>
                    <a:cubicBezTo>
                      <a:pt x="52" y="59"/>
                      <a:pt x="51" y="58"/>
                      <a:pt x="50" y="57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0" y="8"/>
                      <a:pt x="0" y="4"/>
                      <a:pt x="3" y="2"/>
                    </a:cubicBezTo>
                    <a:cubicBezTo>
                      <a:pt x="5" y="0"/>
                      <a:pt x="8" y="0"/>
                      <a:pt x="11" y="2"/>
                    </a:cubicBezTo>
                    <a:cubicBezTo>
                      <a:pt x="58" y="49"/>
                      <a:pt x="58" y="49"/>
                      <a:pt x="58" y="49"/>
                    </a:cubicBezTo>
                    <a:cubicBezTo>
                      <a:pt x="60" y="51"/>
                      <a:pt x="60" y="55"/>
                      <a:pt x="58" y="57"/>
                    </a:cubicBezTo>
                    <a:cubicBezTo>
                      <a:pt x="57" y="58"/>
                      <a:pt x="55" y="59"/>
                      <a:pt x="54" y="59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8" name="Freeform 44">
                <a:extLst>
                  <a:ext uri="{FF2B5EF4-FFF2-40B4-BE49-F238E27FC236}">
                    <a16:creationId xmlns:a16="http://schemas.microsoft.com/office/drawing/2014/main" id="{75BFE39E-7921-48B8-9670-F1240658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9680" y="2352379"/>
                <a:ext cx="88105" cy="90486"/>
              </a:xfrm>
              <a:custGeom>
                <a:avLst/>
                <a:gdLst>
                  <a:gd name="T0" fmla="*/ 57 w 63"/>
                  <a:gd name="T1" fmla="*/ 65 h 65"/>
                  <a:gd name="T2" fmla="*/ 57 w 63"/>
                  <a:gd name="T3" fmla="*/ 65 h 65"/>
                  <a:gd name="T4" fmla="*/ 5 w 63"/>
                  <a:gd name="T5" fmla="*/ 64 h 65"/>
                  <a:gd name="T6" fmla="*/ 0 w 63"/>
                  <a:gd name="T7" fmla="*/ 58 h 65"/>
                  <a:gd name="T8" fmla="*/ 1 w 63"/>
                  <a:gd name="T9" fmla="*/ 6 h 65"/>
                  <a:gd name="T10" fmla="*/ 7 w 63"/>
                  <a:gd name="T11" fmla="*/ 1 h 65"/>
                  <a:gd name="T12" fmla="*/ 13 w 63"/>
                  <a:gd name="T13" fmla="*/ 6 h 65"/>
                  <a:gd name="T14" fmla="*/ 11 w 63"/>
                  <a:gd name="T15" fmla="*/ 52 h 65"/>
                  <a:gd name="T16" fmla="*/ 57 w 63"/>
                  <a:gd name="T17" fmla="*/ 54 h 65"/>
                  <a:gd name="T18" fmla="*/ 63 w 63"/>
                  <a:gd name="T19" fmla="*/ 60 h 65"/>
                  <a:gd name="T20" fmla="*/ 57 w 63"/>
                  <a:gd name="T21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57" y="65"/>
                    </a:moveTo>
                    <a:cubicBezTo>
                      <a:pt x="57" y="65"/>
                      <a:pt x="57" y="65"/>
                      <a:pt x="57" y="65"/>
                    </a:cubicBezTo>
                    <a:cubicBezTo>
                      <a:pt x="5" y="64"/>
                      <a:pt x="5" y="64"/>
                      <a:pt x="5" y="64"/>
                    </a:cubicBezTo>
                    <a:cubicBezTo>
                      <a:pt x="2" y="64"/>
                      <a:pt x="0" y="61"/>
                      <a:pt x="0" y="58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3"/>
                      <a:pt x="4" y="0"/>
                      <a:pt x="7" y="1"/>
                    </a:cubicBezTo>
                    <a:cubicBezTo>
                      <a:pt x="10" y="1"/>
                      <a:pt x="13" y="3"/>
                      <a:pt x="13" y="6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60" y="54"/>
                      <a:pt x="63" y="56"/>
                      <a:pt x="63" y="60"/>
                    </a:cubicBezTo>
                    <a:cubicBezTo>
                      <a:pt x="63" y="63"/>
                      <a:pt x="60" y="65"/>
                      <a:pt x="57" y="65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9" name="Freeform 45">
                <a:extLst>
                  <a:ext uri="{FF2B5EF4-FFF2-40B4-BE49-F238E27FC236}">
                    <a16:creationId xmlns:a16="http://schemas.microsoft.com/office/drawing/2014/main" id="{FE17591A-2214-457D-9EE9-0CF29BE80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45377" y="2157913"/>
                <a:ext cx="60324" cy="58737"/>
              </a:xfrm>
              <a:custGeom>
                <a:avLst/>
                <a:gdLst>
                  <a:gd name="T0" fmla="*/ 36 w 43"/>
                  <a:gd name="T1" fmla="*/ 42 h 42"/>
                  <a:gd name="T2" fmla="*/ 32 w 43"/>
                  <a:gd name="T3" fmla="*/ 41 h 42"/>
                  <a:gd name="T4" fmla="*/ 3 w 43"/>
                  <a:gd name="T5" fmla="*/ 11 h 42"/>
                  <a:gd name="T6" fmla="*/ 3 w 43"/>
                  <a:gd name="T7" fmla="*/ 3 h 42"/>
                  <a:gd name="T8" fmla="*/ 11 w 43"/>
                  <a:gd name="T9" fmla="*/ 3 h 42"/>
                  <a:gd name="T10" fmla="*/ 40 w 43"/>
                  <a:gd name="T11" fmla="*/ 32 h 42"/>
                  <a:gd name="T12" fmla="*/ 40 w 43"/>
                  <a:gd name="T13" fmla="*/ 41 h 42"/>
                  <a:gd name="T14" fmla="*/ 36 w 43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2">
                    <a:moveTo>
                      <a:pt x="36" y="42"/>
                    </a:moveTo>
                    <a:cubicBezTo>
                      <a:pt x="35" y="42"/>
                      <a:pt x="33" y="42"/>
                      <a:pt x="32" y="4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0" y="9"/>
                      <a:pt x="0" y="5"/>
                      <a:pt x="3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3" y="35"/>
                      <a:pt x="43" y="38"/>
                      <a:pt x="40" y="41"/>
                    </a:cubicBezTo>
                    <a:cubicBezTo>
                      <a:pt x="39" y="42"/>
                      <a:pt x="38" y="42"/>
                      <a:pt x="36" y="4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0" name="Freeform 46">
                <a:extLst>
                  <a:ext uri="{FF2B5EF4-FFF2-40B4-BE49-F238E27FC236}">
                    <a16:creationId xmlns:a16="http://schemas.microsoft.com/office/drawing/2014/main" id="{EAE05A86-37BD-470C-8AD8-9EE033B6F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546" y="2542083"/>
                <a:ext cx="60324" cy="58737"/>
              </a:xfrm>
              <a:custGeom>
                <a:avLst/>
                <a:gdLst>
                  <a:gd name="T0" fmla="*/ 36 w 43"/>
                  <a:gd name="T1" fmla="*/ 42 h 42"/>
                  <a:gd name="T2" fmla="*/ 32 w 43"/>
                  <a:gd name="T3" fmla="*/ 40 h 42"/>
                  <a:gd name="T4" fmla="*/ 2 w 43"/>
                  <a:gd name="T5" fmla="*/ 11 h 42"/>
                  <a:gd name="T6" fmla="*/ 2 w 43"/>
                  <a:gd name="T7" fmla="*/ 3 h 42"/>
                  <a:gd name="T8" fmla="*/ 11 w 43"/>
                  <a:gd name="T9" fmla="*/ 3 h 42"/>
                  <a:gd name="T10" fmla="*/ 40 w 43"/>
                  <a:gd name="T11" fmla="*/ 32 h 42"/>
                  <a:gd name="T12" fmla="*/ 40 w 43"/>
                  <a:gd name="T13" fmla="*/ 40 h 42"/>
                  <a:gd name="T14" fmla="*/ 36 w 43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2">
                    <a:moveTo>
                      <a:pt x="36" y="42"/>
                    </a:moveTo>
                    <a:cubicBezTo>
                      <a:pt x="35" y="42"/>
                      <a:pt x="33" y="41"/>
                      <a:pt x="32" y="4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8"/>
                      <a:pt x="0" y="5"/>
                      <a:pt x="2" y="3"/>
                    </a:cubicBezTo>
                    <a:cubicBezTo>
                      <a:pt x="5" y="0"/>
                      <a:pt x="8" y="0"/>
                      <a:pt x="11" y="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43" y="34"/>
                      <a:pt x="43" y="38"/>
                      <a:pt x="40" y="40"/>
                    </a:cubicBezTo>
                    <a:cubicBezTo>
                      <a:pt x="39" y="41"/>
                      <a:pt x="38" y="42"/>
                      <a:pt x="36" y="4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1" name="Freeform 47">
                <a:extLst>
                  <a:ext uri="{FF2B5EF4-FFF2-40B4-BE49-F238E27FC236}">
                    <a16:creationId xmlns:a16="http://schemas.microsoft.com/office/drawing/2014/main" id="{A1885D21-DDF1-4B76-BB3D-233DD3B62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686" y="2071396"/>
                <a:ext cx="15875" cy="73817"/>
              </a:xfrm>
              <a:custGeom>
                <a:avLst/>
                <a:gdLst>
                  <a:gd name="T0" fmla="*/ 5 w 11"/>
                  <a:gd name="T1" fmla="*/ 53 h 53"/>
                  <a:gd name="T2" fmla="*/ 0 w 11"/>
                  <a:gd name="T3" fmla="*/ 48 h 53"/>
                  <a:gd name="T4" fmla="*/ 0 w 11"/>
                  <a:gd name="T5" fmla="*/ 6 h 53"/>
                  <a:gd name="T6" fmla="*/ 5 w 11"/>
                  <a:gd name="T7" fmla="*/ 0 h 53"/>
                  <a:gd name="T8" fmla="*/ 5 w 11"/>
                  <a:gd name="T9" fmla="*/ 0 h 53"/>
                  <a:gd name="T10" fmla="*/ 11 w 11"/>
                  <a:gd name="T11" fmla="*/ 6 h 53"/>
                  <a:gd name="T12" fmla="*/ 11 w 11"/>
                  <a:gd name="T13" fmla="*/ 48 h 53"/>
                  <a:gd name="T14" fmla="*/ 5 w 11"/>
                  <a:gd name="T15" fmla="*/ 53 h 53"/>
                  <a:gd name="T16" fmla="*/ 5 w 11"/>
                  <a:gd name="T1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5" y="53"/>
                    </a:moveTo>
                    <a:cubicBezTo>
                      <a:pt x="2" y="53"/>
                      <a:pt x="0" y="51"/>
                      <a:pt x="0" y="4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1"/>
                      <a:pt x="9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2" name="Freeform 48">
                <a:extLst>
                  <a:ext uri="{FF2B5EF4-FFF2-40B4-BE49-F238E27FC236}">
                    <a16:creationId xmlns:a16="http://schemas.microsoft.com/office/drawing/2014/main" id="{0ED42B5F-EC83-495B-8465-F07119F7B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59686" y="2614313"/>
                <a:ext cx="15875" cy="73817"/>
              </a:xfrm>
              <a:custGeom>
                <a:avLst/>
                <a:gdLst>
                  <a:gd name="T0" fmla="*/ 5 w 11"/>
                  <a:gd name="T1" fmla="*/ 53 h 53"/>
                  <a:gd name="T2" fmla="*/ 0 w 11"/>
                  <a:gd name="T3" fmla="*/ 48 h 53"/>
                  <a:gd name="T4" fmla="*/ 0 w 11"/>
                  <a:gd name="T5" fmla="*/ 6 h 53"/>
                  <a:gd name="T6" fmla="*/ 5 w 11"/>
                  <a:gd name="T7" fmla="*/ 0 h 53"/>
                  <a:gd name="T8" fmla="*/ 5 w 11"/>
                  <a:gd name="T9" fmla="*/ 0 h 53"/>
                  <a:gd name="T10" fmla="*/ 11 w 11"/>
                  <a:gd name="T11" fmla="*/ 6 h 53"/>
                  <a:gd name="T12" fmla="*/ 11 w 11"/>
                  <a:gd name="T13" fmla="*/ 48 h 53"/>
                  <a:gd name="T14" fmla="*/ 5 w 11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3">
                    <a:moveTo>
                      <a:pt x="5" y="53"/>
                    </a:moveTo>
                    <a:cubicBezTo>
                      <a:pt x="2" y="53"/>
                      <a:pt x="0" y="51"/>
                      <a:pt x="0" y="4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0"/>
                      <a:pt x="11" y="2"/>
                      <a:pt x="11" y="6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11" y="51"/>
                      <a:pt x="9" y="53"/>
                      <a:pt x="5" y="53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3" name="Freeform 49">
                <a:extLst>
                  <a:ext uri="{FF2B5EF4-FFF2-40B4-BE49-F238E27FC236}">
                    <a16:creationId xmlns:a16="http://schemas.microsoft.com/office/drawing/2014/main" id="{5B22B0FC-02F0-4A01-847A-0E2C6B99F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1776" y="2372223"/>
                <a:ext cx="73818" cy="15081"/>
              </a:xfrm>
              <a:custGeom>
                <a:avLst/>
                <a:gdLst>
                  <a:gd name="T0" fmla="*/ 5 w 53"/>
                  <a:gd name="T1" fmla="*/ 11 h 11"/>
                  <a:gd name="T2" fmla="*/ 0 w 53"/>
                  <a:gd name="T3" fmla="*/ 6 h 11"/>
                  <a:gd name="T4" fmla="*/ 5 w 53"/>
                  <a:gd name="T5" fmla="*/ 0 h 11"/>
                  <a:gd name="T6" fmla="*/ 47 w 53"/>
                  <a:gd name="T7" fmla="*/ 0 h 11"/>
                  <a:gd name="T8" fmla="*/ 47 w 53"/>
                  <a:gd name="T9" fmla="*/ 0 h 11"/>
                  <a:gd name="T10" fmla="*/ 53 w 53"/>
                  <a:gd name="T11" fmla="*/ 6 h 11"/>
                  <a:gd name="T12" fmla="*/ 47 w 53"/>
                  <a:gd name="T13" fmla="*/ 11 h 11"/>
                  <a:gd name="T14" fmla="*/ 5 w 53"/>
                  <a:gd name="T15" fmla="*/ 11 h 11"/>
                  <a:gd name="T16" fmla="*/ 5 w 53"/>
                  <a:gd name="T1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3" y="2"/>
                      <a:pt x="53" y="6"/>
                    </a:cubicBezTo>
                    <a:cubicBezTo>
                      <a:pt x="53" y="9"/>
                      <a:pt x="51" y="11"/>
                      <a:pt x="47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4" name="Freeform 50">
                <a:extLst>
                  <a:ext uri="{FF2B5EF4-FFF2-40B4-BE49-F238E27FC236}">
                    <a16:creationId xmlns:a16="http://schemas.microsoft.com/office/drawing/2014/main" id="{930AD995-25A3-4C74-99F7-B24CA6CB5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9653" y="2372223"/>
                <a:ext cx="73024" cy="15081"/>
              </a:xfrm>
              <a:custGeom>
                <a:avLst/>
                <a:gdLst>
                  <a:gd name="T0" fmla="*/ 5 w 53"/>
                  <a:gd name="T1" fmla="*/ 11 h 11"/>
                  <a:gd name="T2" fmla="*/ 0 w 53"/>
                  <a:gd name="T3" fmla="*/ 6 h 11"/>
                  <a:gd name="T4" fmla="*/ 5 w 53"/>
                  <a:gd name="T5" fmla="*/ 0 h 11"/>
                  <a:gd name="T6" fmla="*/ 47 w 53"/>
                  <a:gd name="T7" fmla="*/ 0 h 11"/>
                  <a:gd name="T8" fmla="*/ 47 w 53"/>
                  <a:gd name="T9" fmla="*/ 0 h 11"/>
                  <a:gd name="T10" fmla="*/ 53 w 53"/>
                  <a:gd name="T11" fmla="*/ 6 h 11"/>
                  <a:gd name="T12" fmla="*/ 47 w 53"/>
                  <a:gd name="T13" fmla="*/ 11 h 11"/>
                  <a:gd name="T14" fmla="*/ 5 w 5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11">
                    <a:moveTo>
                      <a:pt x="5" y="11"/>
                    </a:moveTo>
                    <a:cubicBezTo>
                      <a:pt x="2" y="11"/>
                      <a:pt x="0" y="9"/>
                      <a:pt x="0" y="6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1" y="0"/>
                      <a:pt x="53" y="2"/>
                      <a:pt x="53" y="6"/>
                    </a:cubicBezTo>
                    <a:cubicBezTo>
                      <a:pt x="53" y="9"/>
                      <a:pt x="51" y="11"/>
                      <a:pt x="47" y="11"/>
                    </a:cubicBezTo>
                    <a:cubicBezTo>
                      <a:pt x="5" y="11"/>
                      <a:pt x="5" y="11"/>
                      <a:pt x="5" y="11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5" name="Freeform 51">
                <a:extLst>
                  <a:ext uri="{FF2B5EF4-FFF2-40B4-BE49-F238E27FC236}">
                    <a16:creationId xmlns:a16="http://schemas.microsoft.com/office/drawing/2014/main" id="{98441453-342B-404D-B476-38B9F2D91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9546" y="2157913"/>
                <a:ext cx="60324" cy="58737"/>
              </a:xfrm>
              <a:custGeom>
                <a:avLst/>
                <a:gdLst>
                  <a:gd name="T0" fmla="*/ 6 w 43"/>
                  <a:gd name="T1" fmla="*/ 42 h 42"/>
                  <a:gd name="T2" fmla="*/ 2 w 43"/>
                  <a:gd name="T3" fmla="*/ 41 h 42"/>
                  <a:gd name="T4" fmla="*/ 2 w 43"/>
                  <a:gd name="T5" fmla="*/ 32 h 42"/>
                  <a:gd name="T6" fmla="*/ 32 w 43"/>
                  <a:gd name="T7" fmla="*/ 3 h 42"/>
                  <a:gd name="T8" fmla="*/ 40 w 43"/>
                  <a:gd name="T9" fmla="*/ 3 h 42"/>
                  <a:gd name="T10" fmla="*/ 40 w 43"/>
                  <a:gd name="T11" fmla="*/ 11 h 42"/>
                  <a:gd name="T12" fmla="*/ 11 w 43"/>
                  <a:gd name="T13" fmla="*/ 41 h 42"/>
                  <a:gd name="T14" fmla="*/ 6 w 43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2">
                    <a:moveTo>
                      <a:pt x="6" y="42"/>
                    </a:moveTo>
                    <a:cubicBezTo>
                      <a:pt x="5" y="42"/>
                      <a:pt x="4" y="42"/>
                      <a:pt x="2" y="41"/>
                    </a:cubicBezTo>
                    <a:cubicBezTo>
                      <a:pt x="0" y="38"/>
                      <a:pt x="0" y="35"/>
                      <a:pt x="2" y="32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4" y="0"/>
                      <a:pt x="38" y="0"/>
                      <a:pt x="40" y="3"/>
                    </a:cubicBezTo>
                    <a:cubicBezTo>
                      <a:pt x="43" y="5"/>
                      <a:pt x="43" y="9"/>
                      <a:pt x="40" y="1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9" y="42"/>
                      <a:pt x="8" y="42"/>
                      <a:pt x="6" y="4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86" name="Freeform 52">
              <a:extLst>
                <a:ext uri="{FF2B5EF4-FFF2-40B4-BE49-F238E27FC236}">
                  <a16:creationId xmlns:a16="http://schemas.microsoft.com/office/drawing/2014/main" id="{E1601633-E2CF-4503-85DA-02307AB7AD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04102" y="5630520"/>
              <a:ext cx="536567" cy="533392"/>
            </a:xfrm>
            <a:custGeom>
              <a:avLst/>
              <a:gdLst>
                <a:gd name="T0" fmla="*/ 330 w 386"/>
                <a:gd name="T1" fmla="*/ 382 h 383"/>
                <a:gd name="T2" fmla="*/ 330 w 386"/>
                <a:gd name="T3" fmla="*/ 381 h 383"/>
                <a:gd name="T4" fmla="*/ 332 w 386"/>
                <a:gd name="T5" fmla="*/ 377 h 383"/>
                <a:gd name="T6" fmla="*/ 332 w 386"/>
                <a:gd name="T7" fmla="*/ 335 h 383"/>
                <a:gd name="T8" fmla="*/ 338 w 386"/>
                <a:gd name="T9" fmla="*/ 328 h 383"/>
                <a:gd name="T10" fmla="*/ 380 w 386"/>
                <a:gd name="T11" fmla="*/ 328 h 383"/>
                <a:gd name="T12" fmla="*/ 381 w 386"/>
                <a:gd name="T13" fmla="*/ 328 h 383"/>
                <a:gd name="T14" fmla="*/ 384 w 386"/>
                <a:gd name="T15" fmla="*/ 327 h 383"/>
                <a:gd name="T16" fmla="*/ 384 w 386"/>
                <a:gd name="T17" fmla="*/ 326 h 383"/>
                <a:gd name="T18" fmla="*/ 386 w 386"/>
                <a:gd name="T19" fmla="*/ 322 h 383"/>
                <a:gd name="T20" fmla="*/ 386 w 386"/>
                <a:gd name="T21" fmla="*/ 322 h 383"/>
                <a:gd name="T22" fmla="*/ 384 w 386"/>
                <a:gd name="T23" fmla="*/ 319 h 383"/>
                <a:gd name="T24" fmla="*/ 384 w 386"/>
                <a:gd name="T25" fmla="*/ 319 h 383"/>
                <a:gd name="T26" fmla="*/ 351 w 386"/>
                <a:gd name="T27" fmla="*/ 285 h 383"/>
                <a:gd name="T28" fmla="*/ 349 w 386"/>
                <a:gd name="T29" fmla="*/ 284 h 383"/>
                <a:gd name="T30" fmla="*/ 347 w 386"/>
                <a:gd name="T31" fmla="*/ 283 h 383"/>
                <a:gd name="T32" fmla="*/ 282 w 386"/>
                <a:gd name="T33" fmla="*/ 272 h 383"/>
                <a:gd name="T34" fmla="*/ 109 w 386"/>
                <a:gd name="T35" fmla="*/ 34 h 383"/>
                <a:gd name="T36" fmla="*/ 233 w 386"/>
                <a:gd name="T37" fmla="*/ 308 h 383"/>
                <a:gd name="T38" fmla="*/ 287 w 386"/>
                <a:gd name="T39" fmla="*/ 292 h 383"/>
                <a:gd name="T40" fmla="*/ 287 w 386"/>
                <a:gd name="T41" fmla="*/ 344 h 383"/>
                <a:gd name="T42" fmla="*/ 288 w 386"/>
                <a:gd name="T43" fmla="*/ 346 h 383"/>
                <a:gd name="T44" fmla="*/ 288 w 386"/>
                <a:gd name="T45" fmla="*/ 346 h 383"/>
                <a:gd name="T46" fmla="*/ 289 w 386"/>
                <a:gd name="T47" fmla="*/ 347 h 383"/>
                <a:gd name="T48" fmla="*/ 323 w 386"/>
                <a:gd name="T49" fmla="*/ 381 h 383"/>
                <a:gd name="T50" fmla="*/ 324 w 386"/>
                <a:gd name="T51" fmla="*/ 382 h 383"/>
                <a:gd name="T52" fmla="*/ 326 w 386"/>
                <a:gd name="T53" fmla="*/ 383 h 383"/>
                <a:gd name="T54" fmla="*/ 327 w 386"/>
                <a:gd name="T55" fmla="*/ 383 h 383"/>
                <a:gd name="T56" fmla="*/ 329 w 386"/>
                <a:gd name="T57" fmla="*/ 382 h 383"/>
                <a:gd name="T58" fmla="*/ 44 w 386"/>
                <a:gd name="T59" fmla="*/ 228 h 383"/>
                <a:gd name="T60" fmla="*/ 298 w 386"/>
                <a:gd name="T61" fmla="*/ 114 h 383"/>
                <a:gd name="T62" fmla="*/ 255 w 386"/>
                <a:gd name="T63" fmla="*/ 245 h 383"/>
                <a:gd name="T64" fmla="*/ 125 w 386"/>
                <a:gd name="T65" fmla="*/ 69 h 383"/>
                <a:gd name="T66" fmla="*/ 217 w 386"/>
                <a:gd name="T67" fmla="*/ 273 h 383"/>
                <a:gd name="T68" fmla="*/ 266 w 386"/>
                <a:gd name="T69" fmla="*/ 272 h 383"/>
                <a:gd name="T70" fmla="*/ 167 w 386"/>
                <a:gd name="T71" fmla="*/ 167 h 383"/>
                <a:gd name="T72" fmla="*/ 167 w 386"/>
                <a:gd name="T73" fmla="*/ 175 h 383"/>
                <a:gd name="T74" fmla="*/ 182 w 386"/>
                <a:gd name="T75" fmla="*/ 195 h 383"/>
                <a:gd name="T76" fmla="*/ 160 w 386"/>
                <a:gd name="T77" fmla="*/ 146 h 383"/>
                <a:gd name="T78" fmla="*/ 194 w 386"/>
                <a:gd name="T79" fmla="*/ 185 h 383"/>
                <a:gd name="T80" fmla="*/ 167 w 386"/>
                <a:gd name="T81" fmla="*/ 167 h 383"/>
                <a:gd name="T82" fmla="*/ 156 w 386"/>
                <a:gd name="T83" fmla="*/ 136 h 383"/>
                <a:gd name="T84" fmla="*/ 186 w 386"/>
                <a:gd name="T85" fmla="*/ 205 h 383"/>
                <a:gd name="T86" fmla="*/ 211 w 386"/>
                <a:gd name="T87" fmla="*/ 218 h 383"/>
                <a:gd name="T88" fmla="*/ 114 w 386"/>
                <a:gd name="T89" fmla="*/ 196 h 383"/>
                <a:gd name="T90" fmla="*/ 228 w 386"/>
                <a:gd name="T91" fmla="*/ 145 h 383"/>
                <a:gd name="T92" fmla="*/ 201 w 386"/>
                <a:gd name="T93" fmla="*/ 193 h 383"/>
                <a:gd name="T94" fmla="*/ 238 w 386"/>
                <a:gd name="T95" fmla="*/ 141 h 383"/>
                <a:gd name="T96" fmla="*/ 104 w 386"/>
                <a:gd name="T97" fmla="*/ 201 h 383"/>
                <a:gd name="T98" fmla="*/ 219 w 386"/>
                <a:gd name="T99" fmla="*/ 226 h 383"/>
                <a:gd name="T100" fmla="*/ 212 w 386"/>
                <a:gd name="T101" fmla="*/ 263 h 383"/>
                <a:gd name="T102" fmla="*/ 130 w 386"/>
                <a:gd name="T103" fmla="*/ 79 h 383"/>
                <a:gd name="T104" fmla="*/ 247 w 386"/>
                <a:gd name="T105" fmla="*/ 237 h 383"/>
                <a:gd name="T106" fmla="*/ 238 w 386"/>
                <a:gd name="T107" fmla="*/ 141 h 383"/>
                <a:gd name="T108" fmla="*/ 367 w 386"/>
                <a:gd name="T109" fmla="*/ 317 h 383"/>
                <a:gd name="T110" fmla="*/ 305 w 386"/>
                <a:gd name="T111" fmla="*/ 295 h 383"/>
                <a:gd name="T112" fmla="*/ 321 w 386"/>
                <a:gd name="T113" fmla="*/ 325 h 383"/>
                <a:gd name="T114" fmla="*/ 298 w 386"/>
                <a:gd name="T115" fmla="*/ 341 h 383"/>
                <a:gd name="T116" fmla="*/ 321 w 386"/>
                <a:gd name="T117" fmla="*/ 32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6" h="383">
                  <a:moveTo>
                    <a:pt x="329" y="382"/>
                  </a:moveTo>
                  <a:cubicBezTo>
                    <a:pt x="329" y="382"/>
                    <a:pt x="330" y="382"/>
                    <a:pt x="330" y="382"/>
                  </a:cubicBezTo>
                  <a:cubicBezTo>
                    <a:pt x="330" y="381"/>
                    <a:pt x="330" y="381"/>
                    <a:pt x="330" y="381"/>
                  </a:cubicBezTo>
                  <a:cubicBezTo>
                    <a:pt x="330" y="381"/>
                    <a:pt x="330" y="381"/>
                    <a:pt x="330" y="381"/>
                  </a:cubicBezTo>
                  <a:cubicBezTo>
                    <a:pt x="331" y="381"/>
                    <a:pt x="331" y="380"/>
                    <a:pt x="332" y="380"/>
                  </a:cubicBezTo>
                  <a:cubicBezTo>
                    <a:pt x="332" y="379"/>
                    <a:pt x="332" y="378"/>
                    <a:pt x="332" y="377"/>
                  </a:cubicBezTo>
                  <a:cubicBezTo>
                    <a:pt x="332" y="377"/>
                    <a:pt x="332" y="377"/>
                    <a:pt x="332" y="377"/>
                  </a:cubicBezTo>
                  <a:cubicBezTo>
                    <a:pt x="332" y="335"/>
                    <a:pt x="332" y="335"/>
                    <a:pt x="332" y="335"/>
                  </a:cubicBezTo>
                  <a:cubicBezTo>
                    <a:pt x="334" y="336"/>
                    <a:pt x="336" y="335"/>
                    <a:pt x="337" y="334"/>
                  </a:cubicBezTo>
                  <a:cubicBezTo>
                    <a:pt x="339" y="332"/>
                    <a:pt x="339" y="330"/>
                    <a:pt x="338" y="328"/>
                  </a:cubicBezTo>
                  <a:cubicBezTo>
                    <a:pt x="380" y="328"/>
                    <a:pt x="380" y="328"/>
                    <a:pt x="380" y="328"/>
                  </a:cubicBezTo>
                  <a:cubicBezTo>
                    <a:pt x="380" y="328"/>
                    <a:pt x="380" y="328"/>
                    <a:pt x="380" y="32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381" y="328"/>
                    <a:pt x="381" y="328"/>
                    <a:pt x="381" y="328"/>
                  </a:cubicBezTo>
                  <a:cubicBezTo>
                    <a:pt x="382" y="328"/>
                    <a:pt x="382" y="328"/>
                    <a:pt x="383" y="328"/>
                  </a:cubicBezTo>
                  <a:cubicBezTo>
                    <a:pt x="383" y="327"/>
                    <a:pt x="383" y="327"/>
                    <a:pt x="384" y="327"/>
                  </a:cubicBezTo>
                  <a:cubicBezTo>
                    <a:pt x="384" y="327"/>
                    <a:pt x="384" y="327"/>
                    <a:pt x="384" y="326"/>
                  </a:cubicBezTo>
                  <a:cubicBezTo>
                    <a:pt x="384" y="326"/>
                    <a:pt x="384" y="326"/>
                    <a:pt x="384" y="326"/>
                  </a:cubicBezTo>
                  <a:cubicBezTo>
                    <a:pt x="385" y="326"/>
                    <a:pt x="385" y="325"/>
                    <a:pt x="386" y="325"/>
                  </a:cubicBezTo>
                  <a:cubicBezTo>
                    <a:pt x="386" y="324"/>
                    <a:pt x="386" y="323"/>
                    <a:pt x="386" y="322"/>
                  </a:cubicBezTo>
                  <a:cubicBezTo>
                    <a:pt x="386" y="322"/>
                    <a:pt x="386" y="322"/>
                    <a:pt x="386" y="322"/>
                  </a:cubicBezTo>
                  <a:cubicBezTo>
                    <a:pt x="386" y="322"/>
                    <a:pt x="386" y="322"/>
                    <a:pt x="386" y="322"/>
                  </a:cubicBezTo>
                  <a:cubicBezTo>
                    <a:pt x="386" y="322"/>
                    <a:pt x="386" y="321"/>
                    <a:pt x="386" y="320"/>
                  </a:cubicBezTo>
                  <a:cubicBezTo>
                    <a:pt x="385" y="320"/>
                    <a:pt x="385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84" y="319"/>
                    <a:pt x="384" y="319"/>
                    <a:pt x="384" y="319"/>
                  </a:cubicBezTo>
                  <a:cubicBezTo>
                    <a:pt x="351" y="285"/>
                    <a:pt x="351" y="285"/>
                    <a:pt x="351" y="285"/>
                  </a:cubicBezTo>
                  <a:cubicBezTo>
                    <a:pt x="351" y="285"/>
                    <a:pt x="351" y="285"/>
                    <a:pt x="351" y="285"/>
                  </a:cubicBezTo>
                  <a:cubicBezTo>
                    <a:pt x="350" y="284"/>
                    <a:pt x="349" y="284"/>
                    <a:pt x="349" y="284"/>
                  </a:cubicBezTo>
                  <a:cubicBezTo>
                    <a:pt x="348" y="283"/>
                    <a:pt x="347" y="283"/>
                    <a:pt x="347" y="283"/>
                  </a:cubicBezTo>
                  <a:cubicBezTo>
                    <a:pt x="347" y="283"/>
                    <a:pt x="347" y="283"/>
                    <a:pt x="347" y="283"/>
                  </a:cubicBezTo>
                  <a:cubicBezTo>
                    <a:pt x="294" y="284"/>
                    <a:pt x="294" y="284"/>
                    <a:pt x="294" y="284"/>
                  </a:cubicBezTo>
                  <a:cubicBezTo>
                    <a:pt x="282" y="272"/>
                    <a:pt x="282" y="272"/>
                    <a:pt x="282" y="272"/>
                  </a:cubicBezTo>
                  <a:cubicBezTo>
                    <a:pt x="321" y="229"/>
                    <a:pt x="333" y="165"/>
                    <a:pt x="308" y="109"/>
                  </a:cubicBezTo>
                  <a:cubicBezTo>
                    <a:pt x="274" y="34"/>
                    <a:pt x="185" y="0"/>
                    <a:pt x="109" y="34"/>
                  </a:cubicBezTo>
                  <a:cubicBezTo>
                    <a:pt x="34" y="68"/>
                    <a:pt x="0" y="157"/>
                    <a:pt x="34" y="232"/>
                  </a:cubicBezTo>
                  <a:cubicBezTo>
                    <a:pt x="68" y="308"/>
                    <a:pt x="157" y="342"/>
                    <a:pt x="233" y="308"/>
                  </a:cubicBezTo>
                  <a:cubicBezTo>
                    <a:pt x="248" y="301"/>
                    <a:pt x="262" y="291"/>
                    <a:pt x="274" y="280"/>
                  </a:cubicBezTo>
                  <a:cubicBezTo>
                    <a:pt x="287" y="292"/>
                    <a:pt x="287" y="292"/>
                    <a:pt x="287" y="292"/>
                  </a:cubicBezTo>
                  <a:cubicBezTo>
                    <a:pt x="287" y="344"/>
                    <a:pt x="287" y="344"/>
                    <a:pt x="287" y="344"/>
                  </a:cubicBezTo>
                  <a:cubicBezTo>
                    <a:pt x="287" y="344"/>
                    <a:pt x="287" y="344"/>
                    <a:pt x="287" y="344"/>
                  </a:cubicBezTo>
                  <a:cubicBezTo>
                    <a:pt x="287" y="345"/>
                    <a:pt x="287" y="345"/>
                    <a:pt x="288" y="346"/>
                  </a:cubicBezTo>
                  <a:cubicBezTo>
                    <a:pt x="288" y="346"/>
                    <a:pt x="288" y="346"/>
                    <a:pt x="288" y="346"/>
                  </a:cubicBezTo>
                  <a:cubicBezTo>
                    <a:pt x="288" y="346"/>
                    <a:pt x="288" y="346"/>
                    <a:pt x="288" y="346"/>
                  </a:cubicBezTo>
                  <a:cubicBezTo>
                    <a:pt x="288" y="346"/>
                    <a:pt x="288" y="346"/>
                    <a:pt x="288" y="346"/>
                  </a:cubicBezTo>
                  <a:cubicBezTo>
                    <a:pt x="288" y="346"/>
                    <a:pt x="288" y="346"/>
                    <a:pt x="288" y="346"/>
                  </a:cubicBezTo>
                  <a:cubicBezTo>
                    <a:pt x="288" y="346"/>
                    <a:pt x="288" y="347"/>
                    <a:pt x="289" y="347"/>
                  </a:cubicBezTo>
                  <a:cubicBezTo>
                    <a:pt x="289" y="347"/>
                    <a:pt x="289" y="348"/>
                    <a:pt x="289" y="348"/>
                  </a:cubicBezTo>
                  <a:cubicBezTo>
                    <a:pt x="323" y="381"/>
                    <a:pt x="323" y="381"/>
                    <a:pt x="323" y="381"/>
                  </a:cubicBezTo>
                  <a:cubicBezTo>
                    <a:pt x="323" y="381"/>
                    <a:pt x="323" y="381"/>
                    <a:pt x="323" y="381"/>
                  </a:cubicBezTo>
                  <a:cubicBezTo>
                    <a:pt x="323" y="382"/>
                    <a:pt x="324" y="382"/>
                    <a:pt x="324" y="382"/>
                  </a:cubicBezTo>
                  <a:cubicBezTo>
                    <a:pt x="324" y="382"/>
                    <a:pt x="324" y="383"/>
                    <a:pt x="325" y="383"/>
                  </a:cubicBezTo>
                  <a:cubicBezTo>
                    <a:pt x="325" y="383"/>
                    <a:pt x="326" y="383"/>
                    <a:pt x="326" y="383"/>
                  </a:cubicBezTo>
                  <a:cubicBezTo>
                    <a:pt x="326" y="383"/>
                    <a:pt x="326" y="383"/>
                    <a:pt x="327" y="383"/>
                  </a:cubicBezTo>
                  <a:cubicBezTo>
                    <a:pt x="327" y="383"/>
                    <a:pt x="327" y="383"/>
                    <a:pt x="327" y="383"/>
                  </a:cubicBezTo>
                  <a:cubicBezTo>
                    <a:pt x="327" y="383"/>
                    <a:pt x="327" y="383"/>
                    <a:pt x="327" y="383"/>
                  </a:cubicBezTo>
                  <a:cubicBezTo>
                    <a:pt x="328" y="383"/>
                    <a:pt x="328" y="383"/>
                    <a:pt x="329" y="382"/>
                  </a:cubicBezTo>
                  <a:close/>
                  <a:moveTo>
                    <a:pt x="228" y="298"/>
                  </a:moveTo>
                  <a:cubicBezTo>
                    <a:pt x="158" y="329"/>
                    <a:pt x="75" y="298"/>
                    <a:pt x="44" y="228"/>
                  </a:cubicBezTo>
                  <a:cubicBezTo>
                    <a:pt x="12" y="158"/>
                    <a:pt x="44" y="75"/>
                    <a:pt x="114" y="44"/>
                  </a:cubicBezTo>
                  <a:cubicBezTo>
                    <a:pt x="184" y="12"/>
                    <a:pt x="267" y="44"/>
                    <a:pt x="298" y="114"/>
                  </a:cubicBezTo>
                  <a:cubicBezTo>
                    <a:pt x="321" y="166"/>
                    <a:pt x="310" y="225"/>
                    <a:pt x="274" y="264"/>
                  </a:cubicBezTo>
                  <a:cubicBezTo>
                    <a:pt x="255" y="245"/>
                    <a:pt x="255" y="245"/>
                    <a:pt x="255" y="245"/>
                  </a:cubicBezTo>
                  <a:cubicBezTo>
                    <a:pt x="283" y="213"/>
                    <a:pt x="292" y="166"/>
                    <a:pt x="273" y="125"/>
                  </a:cubicBezTo>
                  <a:cubicBezTo>
                    <a:pt x="248" y="69"/>
                    <a:pt x="181" y="43"/>
                    <a:pt x="125" y="69"/>
                  </a:cubicBezTo>
                  <a:cubicBezTo>
                    <a:pt x="69" y="94"/>
                    <a:pt x="44" y="160"/>
                    <a:pt x="69" y="217"/>
                  </a:cubicBezTo>
                  <a:cubicBezTo>
                    <a:pt x="94" y="273"/>
                    <a:pt x="161" y="298"/>
                    <a:pt x="217" y="273"/>
                  </a:cubicBezTo>
                  <a:cubicBezTo>
                    <a:pt x="228" y="268"/>
                    <a:pt x="238" y="261"/>
                    <a:pt x="247" y="253"/>
                  </a:cubicBezTo>
                  <a:cubicBezTo>
                    <a:pt x="266" y="272"/>
                    <a:pt x="266" y="272"/>
                    <a:pt x="266" y="272"/>
                  </a:cubicBezTo>
                  <a:cubicBezTo>
                    <a:pt x="255" y="282"/>
                    <a:pt x="243" y="291"/>
                    <a:pt x="228" y="298"/>
                  </a:cubicBezTo>
                  <a:close/>
                  <a:moveTo>
                    <a:pt x="167" y="167"/>
                  </a:moveTo>
                  <a:cubicBezTo>
                    <a:pt x="165" y="169"/>
                    <a:pt x="165" y="171"/>
                    <a:pt x="166" y="173"/>
                  </a:cubicBezTo>
                  <a:cubicBezTo>
                    <a:pt x="166" y="174"/>
                    <a:pt x="167" y="174"/>
                    <a:pt x="167" y="175"/>
                  </a:cubicBezTo>
                  <a:cubicBezTo>
                    <a:pt x="186" y="193"/>
                    <a:pt x="186" y="193"/>
                    <a:pt x="186" y="193"/>
                  </a:cubicBezTo>
                  <a:cubicBezTo>
                    <a:pt x="185" y="194"/>
                    <a:pt x="183" y="195"/>
                    <a:pt x="182" y="195"/>
                  </a:cubicBezTo>
                  <a:cubicBezTo>
                    <a:pt x="168" y="201"/>
                    <a:pt x="153" y="195"/>
                    <a:pt x="147" y="182"/>
                  </a:cubicBezTo>
                  <a:cubicBezTo>
                    <a:pt x="140" y="168"/>
                    <a:pt x="147" y="152"/>
                    <a:pt x="160" y="146"/>
                  </a:cubicBezTo>
                  <a:cubicBezTo>
                    <a:pt x="173" y="140"/>
                    <a:pt x="189" y="146"/>
                    <a:pt x="195" y="160"/>
                  </a:cubicBezTo>
                  <a:cubicBezTo>
                    <a:pt x="199" y="168"/>
                    <a:pt x="198" y="178"/>
                    <a:pt x="194" y="185"/>
                  </a:cubicBezTo>
                  <a:cubicBezTo>
                    <a:pt x="175" y="167"/>
                    <a:pt x="175" y="167"/>
                    <a:pt x="175" y="167"/>
                  </a:cubicBezTo>
                  <a:cubicBezTo>
                    <a:pt x="173" y="165"/>
                    <a:pt x="169" y="165"/>
                    <a:pt x="167" y="167"/>
                  </a:cubicBezTo>
                  <a:close/>
                  <a:moveTo>
                    <a:pt x="205" y="155"/>
                  </a:moveTo>
                  <a:cubicBezTo>
                    <a:pt x="197" y="136"/>
                    <a:pt x="175" y="128"/>
                    <a:pt x="156" y="136"/>
                  </a:cubicBezTo>
                  <a:cubicBezTo>
                    <a:pt x="137" y="145"/>
                    <a:pt x="128" y="167"/>
                    <a:pt x="137" y="186"/>
                  </a:cubicBezTo>
                  <a:cubicBezTo>
                    <a:pt x="145" y="205"/>
                    <a:pt x="167" y="214"/>
                    <a:pt x="186" y="205"/>
                  </a:cubicBezTo>
                  <a:cubicBezTo>
                    <a:pt x="189" y="204"/>
                    <a:pt x="192" y="203"/>
                    <a:pt x="194" y="201"/>
                  </a:cubicBezTo>
                  <a:cubicBezTo>
                    <a:pt x="211" y="218"/>
                    <a:pt x="211" y="218"/>
                    <a:pt x="211" y="218"/>
                  </a:cubicBezTo>
                  <a:cubicBezTo>
                    <a:pt x="207" y="222"/>
                    <a:pt x="202" y="225"/>
                    <a:pt x="196" y="228"/>
                  </a:cubicBezTo>
                  <a:cubicBezTo>
                    <a:pt x="165" y="242"/>
                    <a:pt x="128" y="228"/>
                    <a:pt x="114" y="196"/>
                  </a:cubicBezTo>
                  <a:cubicBezTo>
                    <a:pt x="100" y="165"/>
                    <a:pt x="114" y="128"/>
                    <a:pt x="145" y="114"/>
                  </a:cubicBezTo>
                  <a:cubicBezTo>
                    <a:pt x="177" y="100"/>
                    <a:pt x="214" y="114"/>
                    <a:pt x="228" y="145"/>
                  </a:cubicBezTo>
                  <a:cubicBezTo>
                    <a:pt x="238" y="168"/>
                    <a:pt x="234" y="193"/>
                    <a:pt x="219" y="210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9" y="182"/>
                    <a:pt x="211" y="168"/>
                    <a:pt x="205" y="155"/>
                  </a:cubicBezTo>
                  <a:close/>
                  <a:moveTo>
                    <a:pt x="238" y="141"/>
                  </a:moveTo>
                  <a:cubicBezTo>
                    <a:pt x="221" y="104"/>
                    <a:pt x="178" y="87"/>
                    <a:pt x="141" y="104"/>
                  </a:cubicBezTo>
                  <a:cubicBezTo>
                    <a:pt x="104" y="120"/>
                    <a:pt x="88" y="164"/>
                    <a:pt x="104" y="201"/>
                  </a:cubicBezTo>
                  <a:cubicBezTo>
                    <a:pt x="121" y="238"/>
                    <a:pt x="164" y="254"/>
                    <a:pt x="201" y="238"/>
                  </a:cubicBezTo>
                  <a:cubicBezTo>
                    <a:pt x="208" y="235"/>
                    <a:pt x="214" y="231"/>
                    <a:pt x="219" y="226"/>
                  </a:cubicBezTo>
                  <a:cubicBezTo>
                    <a:pt x="239" y="245"/>
                    <a:pt x="239" y="245"/>
                    <a:pt x="239" y="245"/>
                  </a:cubicBezTo>
                  <a:cubicBezTo>
                    <a:pt x="231" y="252"/>
                    <a:pt x="222" y="258"/>
                    <a:pt x="212" y="263"/>
                  </a:cubicBezTo>
                  <a:cubicBezTo>
                    <a:pt x="162" y="286"/>
                    <a:pt x="102" y="263"/>
                    <a:pt x="79" y="212"/>
                  </a:cubicBezTo>
                  <a:cubicBezTo>
                    <a:pt x="56" y="161"/>
                    <a:pt x="79" y="101"/>
                    <a:pt x="130" y="79"/>
                  </a:cubicBezTo>
                  <a:cubicBezTo>
                    <a:pt x="180" y="56"/>
                    <a:pt x="240" y="79"/>
                    <a:pt x="263" y="129"/>
                  </a:cubicBezTo>
                  <a:cubicBezTo>
                    <a:pt x="280" y="167"/>
                    <a:pt x="272" y="209"/>
                    <a:pt x="247" y="237"/>
                  </a:cubicBezTo>
                  <a:cubicBezTo>
                    <a:pt x="227" y="218"/>
                    <a:pt x="227" y="218"/>
                    <a:pt x="227" y="218"/>
                  </a:cubicBezTo>
                  <a:cubicBezTo>
                    <a:pt x="244" y="197"/>
                    <a:pt x="250" y="167"/>
                    <a:pt x="238" y="141"/>
                  </a:cubicBezTo>
                  <a:close/>
                  <a:moveTo>
                    <a:pt x="344" y="294"/>
                  </a:moveTo>
                  <a:cubicBezTo>
                    <a:pt x="367" y="317"/>
                    <a:pt x="367" y="317"/>
                    <a:pt x="367" y="317"/>
                  </a:cubicBezTo>
                  <a:cubicBezTo>
                    <a:pt x="328" y="317"/>
                    <a:pt x="328" y="317"/>
                    <a:pt x="328" y="317"/>
                  </a:cubicBezTo>
                  <a:cubicBezTo>
                    <a:pt x="305" y="295"/>
                    <a:pt x="305" y="295"/>
                    <a:pt x="305" y="295"/>
                  </a:cubicBezTo>
                  <a:lnTo>
                    <a:pt x="344" y="294"/>
                  </a:lnTo>
                  <a:close/>
                  <a:moveTo>
                    <a:pt x="321" y="325"/>
                  </a:moveTo>
                  <a:cubicBezTo>
                    <a:pt x="321" y="364"/>
                    <a:pt x="321" y="364"/>
                    <a:pt x="321" y="364"/>
                  </a:cubicBezTo>
                  <a:cubicBezTo>
                    <a:pt x="298" y="341"/>
                    <a:pt x="298" y="341"/>
                    <a:pt x="298" y="341"/>
                  </a:cubicBezTo>
                  <a:cubicBezTo>
                    <a:pt x="298" y="303"/>
                    <a:pt x="298" y="303"/>
                    <a:pt x="298" y="303"/>
                  </a:cubicBezTo>
                  <a:lnTo>
                    <a:pt x="321" y="325"/>
                  </a:ln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3DF8B8B-0A35-4D0C-B6F2-EFD60CB11111}"/>
                </a:ext>
              </a:extLst>
            </p:cNvPr>
            <p:cNvGrpSpPr/>
            <p:nvPr/>
          </p:nvGrpSpPr>
          <p:grpSpPr>
            <a:xfrm>
              <a:off x="4871310" y="1425047"/>
              <a:ext cx="504818" cy="1200133"/>
              <a:chOff x="5058671" y="1460217"/>
              <a:chExt cx="504818" cy="1200133"/>
            </a:xfrm>
          </p:grpSpPr>
          <p:sp>
            <p:nvSpPr>
              <p:cNvPr id="340" name="Freeform 6">
                <a:extLst>
                  <a:ext uri="{FF2B5EF4-FFF2-40B4-BE49-F238E27FC236}">
                    <a16:creationId xmlns:a16="http://schemas.microsoft.com/office/drawing/2014/main" id="{43F3EDBC-1867-4DED-BE1D-456C06034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688" y="1609440"/>
                <a:ext cx="207959" cy="207166"/>
              </a:xfrm>
              <a:custGeom>
                <a:avLst/>
                <a:gdLst>
                  <a:gd name="T0" fmla="*/ 123 w 149"/>
                  <a:gd name="T1" fmla="*/ 26 h 149"/>
                  <a:gd name="T2" fmla="*/ 27 w 149"/>
                  <a:gd name="T3" fmla="*/ 26 h 149"/>
                  <a:gd name="T4" fmla="*/ 27 w 149"/>
                  <a:gd name="T5" fmla="*/ 122 h 149"/>
                  <a:gd name="T6" fmla="*/ 123 w 149"/>
                  <a:gd name="T7" fmla="*/ 122 h 149"/>
                  <a:gd name="T8" fmla="*/ 123 w 149"/>
                  <a:gd name="T9" fmla="*/ 2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23" y="26"/>
                    </a:moveTo>
                    <a:cubicBezTo>
                      <a:pt x="96" y="0"/>
                      <a:pt x="53" y="0"/>
                      <a:pt x="27" y="26"/>
                    </a:cubicBezTo>
                    <a:cubicBezTo>
                      <a:pt x="0" y="53"/>
                      <a:pt x="0" y="96"/>
                      <a:pt x="27" y="122"/>
                    </a:cubicBezTo>
                    <a:cubicBezTo>
                      <a:pt x="53" y="149"/>
                      <a:pt x="96" y="149"/>
                      <a:pt x="123" y="122"/>
                    </a:cubicBezTo>
                    <a:cubicBezTo>
                      <a:pt x="149" y="96"/>
                      <a:pt x="149" y="53"/>
                      <a:pt x="123" y="26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4" name="Freeform 20">
                <a:extLst>
                  <a:ext uri="{FF2B5EF4-FFF2-40B4-BE49-F238E27FC236}">
                    <a16:creationId xmlns:a16="http://schemas.microsoft.com/office/drawing/2014/main" id="{466A3894-F612-45CD-BC2C-C78C31450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200" y="2523827"/>
                <a:ext cx="134936" cy="133348"/>
              </a:xfrm>
              <a:custGeom>
                <a:avLst/>
                <a:gdLst>
                  <a:gd name="T0" fmla="*/ 80 w 97"/>
                  <a:gd name="T1" fmla="*/ 79 h 96"/>
                  <a:gd name="T2" fmla="*/ 80 w 97"/>
                  <a:gd name="T3" fmla="*/ 17 h 96"/>
                  <a:gd name="T4" fmla="*/ 17 w 97"/>
                  <a:gd name="T5" fmla="*/ 17 h 96"/>
                  <a:gd name="T6" fmla="*/ 17 w 97"/>
                  <a:gd name="T7" fmla="*/ 79 h 96"/>
                  <a:gd name="T8" fmla="*/ 80 w 97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6">
                    <a:moveTo>
                      <a:pt x="80" y="79"/>
                    </a:moveTo>
                    <a:cubicBezTo>
                      <a:pt x="97" y="62"/>
                      <a:pt x="97" y="34"/>
                      <a:pt x="80" y="17"/>
                    </a:cubicBezTo>
                    <a:cubicBezTo>
                      <a:pt x="63" y="0"/>
                      <a:pt x="35" y="0"/>
                      <a:pt x="17" y="17"/>
                    </a:cubicBezTo>
                    <a:cubicBezTo>
                      <a:pt x="0" y="34"/>
                      <a:pt x="0" y="62"/>
                      <a:pt x="17" y="79"/>
                    </a:cubicBezTo>
                    <a:cubicBezTo>
                      <a:pt x="35" y="96"/>
                      <a:pt x="63" y="96"/>
                      <a:pt x="80" y="79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5" name="Freeform 21">
                <a:extLst>
                  <a:ext uri="{FF2B5EF4-FFF2-40B4-BE49-F238E27FC236}">
                    <a16:creationId xmlns:a16="http://schemas.microsoft.com/office/drawing/2014/main" id="{6F6E39E2-9F3E-4066-8FEE-1717776237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6469" y="2521446"/>
                <a:ext cx="146048" cy="138904"/>
              </a:xfrm>
              <a:custGeom>
                <a:avLst/>
                <a:gdLst>
                  <a:gd name="T0" fmla="*/ 55 w 105"/>
                  <a:gd name="T1" fmla="*/ 100 h 100"/>
                  <a:gd name="T2" fmla="*/ 19 w 105"/>
                  <a:gd name="T3" fmla="*/ 86 h 100"/>
                  <a:gd name="T4" fmla="*/ 19 w 105"/>
                  <a:gd name="T5" fmla="*/ 15 h 100"/>
                  <a:gd name="T6" fmla="*/ 55 w 105"/>
                  <a:gd name="T7" fmla="*/ 0 h 100"/>
                  <a:gd name="T8" fmla="*/ 90 w 105"/>
                  <a:gd name="T9" fmla="*/ 15 h 100"/>
                  <a:gd name="T10" fmla="*/ 105 w 105"/>
                  <a:gd name="T11" fmla="*/ 50 h 100"/>
                  <a:gd name="T12" fmla="*/ 90 w 105"/>
                  <a:gd name="T13" fmla="*/ 86 h 100"/>
                  <a:gd name="T14" fmla="*/ 55 w 105"/>
                  <a:gd name="T15" fmla="*/ 100 h 100"/>
                  <a:gd name="T16" fmla="*/ 55 w 105"/>
                  <a:gd name="T17" fmla="*/ 12 h 100"/>
                  <a:gd name="T18" fmla="*/ 28 w 105"/>
                  <a:gd name="T19" fmla="*/ 23 h 100"/>
                  <a:gd name="T20" fmla="*/ 28 w 105"/>
                  <a:gd name="T21" fmla="*/ 77 h 100"/>
                  <a:gd name="T22" fmla="*/ 55 w 105"/>
                  <a:gd name="T23" fmla="*/ 88 h 100"/>
                  <a:gd name="T24" fmla="*/ 81 w 105"/>
                  <a:gd name="T25" fmla="*/ 77 h 100"/>
                  <a:gd name="T26" fmla="*/ 93 w 105"/>
                  <a:gd name="T27" fmla="*/ 50 h 100"/>
                  <a:gd name="T28" fmla="*/ 81 w 105"/>
                  <a:gd name="T29" fmla="*/ 23 h 100"/>
                  <a:gd name="T30" fmla="*/ 55 w 105"/>
                  <a:gd name="T31" fmla="*/ 1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100">
                    <a:moveTo>
                      <a:pt x="55" y="100"/>
                    </a:moveTo>
                    <a:cubicBezTo>
                      <a:pt x="41" y="100"/>
                      <a:pt x="29" y="95"/>
                      <a:pt x="19" y="86"/>
                    </a:cubicBezTo>
                    <a:cubicBezTo>
                      <a:pt x="0" y="66"/>
                      <a:pt x="0" y="34"/>
                      <a:pt x="19" y="15"/>
                    </a:cubicBezTo>
                    <a:cubicBezTo>
                      <a:pt x="29" y="5"/>
                      <a:pt x="41" y="0"/>
                      <a:pt x="55" y="0"/>
                    </a:cubicBezTo>
                    <a:cubicBezTo>
                      <a:pt x="68" y="0"/>
                      <a:pt x="81" y="5"/>
                      <a:pt x="90" y="15"/>
                    </a:cubicBezTo>
                    <a:cubicBezTo>
                      <a:pt x="99" y="24"/>
                      <a:pt x="105" y="37"/>
                      <a:pt x="105" y="50"/>
                    </a:cubicBezTo>
                    <a:cubicBezTo>
                      <a:pt x="105" y="64"/>
                      <a:pt x="99" y="76"/>
                      <a:pt x="90" y="86"/>
                    </a:cubicBezTo>
                    <a:cubicBezTo>
                      <a:pt x="81" y="95"/>
                      <a:pt x="68" y="100"/>
                      <a:pt x="55" y="100"/>
                    </a:cubicBezTo>
                    <a:close/>
                    <a:moveTo>
                      <a:pt x="55" y="12"/>
                    </a:moveTo>
                    <a:cubicBezTo>
                      <a:pt x="44" y="12"/>
                      <a:pt x="35" y="16"/>
                      <a:pt x="28" y="23"/>
                    </a:cubicBezTo>
                    <a:cubicBezTo>
                      <a:pt x="13" y="38"/>
                      <a:pt x="13" y="62"/>
                      <a:pt x="28" y="77"/>
                    </a:cubicBezTo>
                    <a:cubicBezTo>
                      <a:pt x="35" y="84"/>
                      <a:pt x="44" y="88"/>
                      <a:pt x="55" y="88"/>
                    </a:cubicBezTo>
                    <a:cubicBezTo>
                      <a:pt x="65" y="88"/>
                      <a:pt x="74" y="84"/>
                      <a:pt x="81" y="77"/>
                    </a:cubicBezTo>
                    <a:cubicBezTo>
                      <a:pt x="89" y="70"/>
                      <a:pt x="93" y="60"/>
                      <a:pt x="93" y="50"/>
                    </a:cubicBezTo>
                    <a:cubicBezTo>
                      <a:pt x="93" y="40"/>
                      <a:pt x="89" y="30"/>
                      <a:pt x="81" y="23"/>
                    </a:cubicBezTo>
                    <a:cubicBezTo>
                      <a:pt x="74" y="16"/>
                      <a:pt x="65" y="12"/>
                      <a:pt x="55" y="1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2" name="Freeform 28">
                <a:extLst>
                  <a:ext uri="{FF2B5EF4-FFF2-40B4-BE49-F238E27FC236}">
                    <a16:creationId xmlns:a16="http://schemas.microsoft.com/office/drawing/2014/main" id="{1434F620-4832-4E96-A371-26FEECD1A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762" y="2434928"/>
                <a:ext cx="22225" cy="22225"/>
              </a:xfrm>
              <a:custGeom>
                <a:avLst/>
                <a:gdLst>
                  <a:gd name="T0" fmla="*/ 8 w 16"/>
                  <a:gd name="T1" fmla="*/ 16 h 16"/>
                  <a:gd name="T2" fmla="*/ 2 w 16"/>
                  <a:gd name="T3" fmla="*/ 14 h 16"/>
                  <a:gd name="T4" fmla="*/ 0 w 16"/>
                  <a:gd name="T5" fmla="*/ 8 h 16"/>
                  <a:gd name="T6" fmla="*/ 2 w 16"/>
                  <a:gd name="T7" fmla="*/ 3 h 16"/>
                  <a:gd name="T8" fmla="*/ 14 w 16"/>
                  <a:gd name="T9" fmla="*/ 3 h 16"/>
                  <a:gd name="T10" fmla="*/ 16 w 16"/>
                  <a:gd name="T11" fmla="*/ 8 h 16"/>
                  <a:gd name="T12" fmla="*/ 14 w 16"/>
                  <a:gd name="T13" fmla="*/ 14 h 16"/>
                  <a:gd name="T14" fmla="*/ 8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6" y="16"/>
                      <a:pt x="4" y="15"/>
                      <a:pt x="2" y="14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4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6" y="10"/>
                      <a:pt x="15" y="12"/>
                      <a:pt x="14" y="14"/>
                    </a:cubicBezTo>
                    <a:cubicBezTo>
                      <a:pt x="12" y="15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3" name="Freeform 29">
                <a:extLst>
                  <a:ext uri="{FF2B5EF4-FFF2-40B4-BE49-F238E27FC236}">
                    <a16:creationId xmlns:a16="http://schemas.microsoft.com/office/drawing/2014/main" id="{CE2AFBF3-1BE0-489B-9E26-6C725BBB8C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0762" y="2115845"/>
                <a:ext cx="22225" cy="235740"/>
              </a:xfrm>
              <a:custGeom>
                <a:avLst/>
                <a:gdLst>
                  <a:gd name="T0" fmla="*/ 0 w 16"/>
                  <a:gd name="T1" fmla="*/ 161 h 169"/>
                  <a:gd name="T2" fmla="*/ 8 w 16"/>
                  <a:gd name="T3" fmla="*/ 153 h 169"/>
                  <a:gd name="T4" fmla="*/ 8 w 16"/>
                  <a:gd name="T5" fmla="*/ 153 h 169"/>
                  <a:gd name="T6" fmla="*/ 16 w 16"/>
                  <a:gd name="T7" fmla="*/ 161 h 169"/>
                  <a:gd name="T8" fmla="*/ 16 w 16"/>
                  <a:gd name="T9" fmla="*/ 161 h 169"/>
                  <a:gd name="T10" fmla="*/ 8 w 16"/>
                  <a:gd name="T11" fmla="*/ 169 h 169"/>
                  <a:gd name="T12" fmla="*/ 8 w 16"/>
                  <a:gd name="T13" fmla="*/ 169 h 169"/>
                  <a:gd name="T14" fmla="*/ 0 w 16"/>
                  <a:gd name="T15" fmla="*/ 161 h 169"/>
                  <a:gd name="T16" fmla="*/ 0 w 16"/>
                  <a:gd name="T17" fmla="*/ 84 h 169"/>
                  <a:gd name="T18" fmla="*/ 8 w 16"/>
                  <a:gd name="T19" fmla="*/ 76 h 169"/>
                  <a:gd name="T20" fmla="*/ 8 w 16"/>
                  <a:gd name="T21" fmla="*/ 76 h 169"/>
                  <a:gd name="T22" fmla="*/ 16 w 16"/>
                  <a:gd name="T23" fmla="*/ 84 h 169"/>
                  <a:gd name="T24" fmla="*/ 16 w 16"/>
                  <a:gd name="T25" fmla="*/ 84 h 169"/>
                  <a:gd name="T26" fmla="*/ 8 w 16"/>
                  <a:gd name="T27" fmla="*/ 92 h 169"/>
                  <a:gd name="T28" fmla="*/ 8 w 16"/>
                  <a:gd name="T29" fmla="*/ 92 h 169"/>
                  <a:gd name="T30" fmla="*/ 0 w 16"/>
                  <a:gd name="T31" fmla="*/ 84 h 169"/>
                  <a:gd name="T32" fmla="*/ 0 w 16"/>
                  <a:gd name="T33" fmla="*/ 8 h 169"/>
                  <a:gd name="T34" fmla="*/ 8 w 16"/>
                  <a:gd name="T35" fmla="*/ 0 h 169"/>
                  <a:gd name="T36" fmla="*/ 8 w 16"/>
                  <a:gd name="T37" fmla="*/ 0 h 169"/>
                  <a:gd name="T38" fmla="*/ 16 w 16"/>
                  <a:gd name="T39" fmla="*/ 8 h 169"/>
                  <a:gd name="T40" fmla="*/ 16 w 16"/>
                  <a:gd name="T41" fmla="*/ 8 h 169"/>
                  <a:gd name="T42" fmla="*/ 8 w 16"/>
                  <a:gd name="T43" fmla="*/ 16 h 169"/>
                  <a:gd name="T44" fmla="*/ 8 w 16"/>
                  <a:gd name="T45" fmla="*/ 16 h 169"/>
                  <a:gd name="T46" fmla="*/ 0 w 16"/>
                  <a:gd name="T47" fmla="*/ 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169">
                    <a:moveTo>
                      <a:pt x="0" y="161"/>
                    </a:moveTo>
                    <a:cubicBezTo>
                      <a:pt x="0" y="156"/>
                      <a:pt x="4" y="153"/>
                      <a:pt x="8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2" y="153"/>
                      <a:pt x="16" y="156"/>
                      <a:pt x="16" y="161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6" y="165"/>
                      <a:pt x="12" y="169"/>
                      <a:pt x="8" y="169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4" y="169"/>
                      <a:pt x="0" y="165"/>
                      <a:pt x="0" y="161"/>
                    </a:cubicBezTo>
                    <a:close/>
                    <a:moveTo>
                      <a:pt x="0" y="84"/>
                    </a:moveTo>
                    <a:cubicBezTo>
                      <a:pt x="0" y="80"/>
                      <a:pt x="4" y="76"/>
                      <a:pt x="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12" y="76"/>
                      <a:pt x="16" y="80"/>
                      <a:pt x="1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6" y="89"/>
                      <a:pt x="12" y="92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" y="92"/>
                      <a:pt x="0" y="89"/>
                      <a:pt x="0" y="84"/>
                    </a:cubicBezTo>
                    <a:close/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4" name="Freeform 30">
                <a:extLst>
                  <a:ext uri="{FF2B5EF4-FFF2-40B4-BE49-F238E27FC236}">
                    <a16:creationId xmlns:a16="http://schemas.microsoft.com/office/drawing/2014/main" id="{6E08F3A6-D157-41B1-AC32-6724F97D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762" y="2008691"/>
                <a:ext cx="22225" cy="23812"/>
              </a:xfrm>
              <a:custGeom>
                <a:avLst/>
                <a:gdLst>
                  <a:gd name="T0" fmla="*/ 8 w 16"/>
                  <a:gd name="T1" fmla="*/ 17 h 17"/>
                  <a:gd name="T2" fmla="*/ 2 w 16"/>
                  <a:gd name="T3" fmla="*/ 14 h 17"/>
                  <a:gd name="T4" fmla="*/ 0 w 16"/>
                  <a:gd name="T5" fmla="*/ 9 h 17"/>
                  <a:gd name="T6" fmla="*/ 2 w 16"/>
                  <a:gd name="T7" fmla="*/ 3 h 17"/>
                  <a:gd name="T8" fmla="*/ 14 w 16"/>
                  <a:gd name="T9" fmla="*/ 3 h 17"/>
                  <a:gd name="T10" fmla="*/ 16 w 16"/>
                  <a:gd name="T11" fmla="*/ 9 h 17"/>
                  <a:gd name="T12" fmla="*/ 14 w 16"/>
                  <a:gd name="T13" fmla="*/ 14 h 17"/>
                  <a:gd name="T14" fmla="*/ 8 w 1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6" y="17"/>
                      <a:pt x="4" y="16"/>
                      <a:pt x="2" y="14"/>
                    </a:cubicBezTo>
                    <a:cubicBezTo>
                      <a:pt x="1" y="13"/>
                      <a:pt x="0" y="11"/>
                      <a:pt x="0" y="9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4" y="3"/>
                    </a:cubicBezTo>
                    <a:cubicBezTo>
                      <a:pt x="15" y="4"/>
                      <a:pt x="16" y="6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10" y="17"/>
                      <a:pt x="8" y="17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7" name="Freeform 53">
                <a:extLst>
                  <a:ext uri="{FF2B5EF4-FFF2-40B4-BE49-F238E27FC236}">
                    <a16:creationId xmlns:a16="http://schemas.microsoft.com/office/drawing/2014/main" id="{C1872B33-3F5B-41F3-A0EA-9D38A2DB1E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8671" y="1460217"/>
                <a:ext cx="504818" cy="505611"/>
              </a:xfrm>
              <a:custGeom>
                <a:avLst/>
                <a:gdLst>
                  <a:gd name="T0" fmla="*/ 361 w 363"/>
                  <a:gd name="T1" fmla="*/ 255 h 363"/>
                  <a:gd name="T2" fmla="*/ 303 w 363"/>
                  <a:gd name="T3" fmla="*/ 197 h 363"/>
                  <a:gd name="T4" fmla="*/ 302 w 363"/>
                  <a:gd name="T5" fmla="*/ 197 h 363"/>
                  <a:gd name="T6" fmla="*/ 303 w 363"/>
                  <a:gd name="T7" fmla="*/ 182 h 363"/>
                  <a:gd name="T8" fmla="*/ 268 w 363"/>
                  <a:gd name="T9" fmla="*/ 96 h 363"/>
                  <a:gd name="T10" fmla="*/ 182 w 363"/>
                  <a:gd name="T11" fmla="*/ 60 h 363"/>
                  <a:gd name="T12" fmla="*/ 167 w 363"/>
                  <a:gd name="T13" fmla="*/ 61 h 363"/>
                  <a:gd name="T14" fmla="*/ 108 w 363"/>
                  <a:gd name="T15" fmla="*/ 2 h 363"/>
                  <a:gd name="T16" fmla="*/ 101 w 363"/>
                  <a:gd name="T17" fmla="*/ 2 h 363"/>
                  <a:gd name="T18" fmla="*/ 2 w 363"/>
                  <a:gd name="T19" fmla="*/ 101 h 363"/>
                  <a:gd name="T20" fmla="*/ 2 w 363"/>
                  <a:gd name="T21" fmla="*/ 108 h 363"/>
                  <a:gd name="T22" fmla="*/ 61 w 363"/>
                  <a:gd name="T23" fmla="*/ 167 h 363"/>
                  <a:gd name="T24" fmla="*/ 60 w 363"/>
                  <a:gd name="T25" fmla="*/ 182 h 363"/>
                  <a:gd name="T26" fmla="*/ 95 w 363"/>
                  <a:gd name="T27" fmla="*/ 268 h 363"/>
                  <a:gd name="T28" fmla="*/ 182 w 363"/>
                  <a:gd name="T29" fmla="*/ 304 h 363"/>
                  <a:gd name="T30" fmla="*/ 197 w 363"/>
                  <a:gd name="T31" fmla="*/ 303 h 363"/>
                  <a:gd name="T32" fmla="*/ 198 w 363"/>
                  <a:gd name="T33" fmla="*/ 304 h 363"/>
                  <a:gd name="T34" fmla="*/ 255 w 363"/>
                  <a:gd name="T35" fmla="*/ 361 h 363"/>
                  <a:gd name="T36" fmla="*/ 259 w 363"/>
                  <a:gd name="T37" fmla="*/ 363 h 363"/>
                  <a:gd name="T38" fmla="*/ 262 w 363"/>
                  <a:gd name="T39" fmla="*/ 361 h 363"/>
                  <a:gd name="T40" fmla="*/ 361 w 363"/>
                  <a:gd name="T41" fmla="*/ 262 h 363"/>
                  <a:gd name="T42" fmla="*/ 361 w 363"/>
                  <a:gd name="T43" fmla="*/ 255 h 363"/>
                  <a:gd name="T44" fmla="*/ 13 w 363"/>
                  <a:gd name="T45" fmla="*/ 105 h 363"/>
                  <a:gd name="T46" fmla="*/ 104 w 363"/>
                  <a:gd name="T47" fmla="*/ 13 h 363"/>
                  <a:gd name="T48" fmla="*/ 154 w 363"/>
                  <a:gd name="T49" fmla="*/ 63 h 363"/>
                  <a:gd name="T50" fmla="*/ 95 w 363"/>
                  <a:gd name="T51" fmla="*/ 96 h 363"/>
                  <a:gd name="T52" fmla="*/ 63 w 363"/>
                  <a:gd name="T53" fmla="*/ 154 h 363"/>
                  <a:gd name="T54" fmla="*/ 13 w 363"/>
                  <a:gd name="T55" fmla="*/ 105 h 363"/>
                  <a:gd name="T56" fmla="*/ 103 w 363"/>
                  <a:gd name="T57" fmla="*/ 261 h 363"/>
                  <a:gd name="T58" fmla="*/ 70 w 363"/>
                  <a:gd name="T59" fmla="*/ 182 h 363"/>
                  <a:gd name="T60" fmla="*/ 103 w 363"/>
                  <a:gd name="T61" fmla="*/ 103 h 363"/>
                  <a:gd name="T62" fmla="*/ 182 w 363"/>
                  <a:gd name="T63" fmla="*/ 70 h 363"/>
                  <a:gd name="T64" fmla="*/ 260 w 363"/>
                  <a:gd name="T65" fmla="*/ 103 h 363"/>
                  <a:gd name="T66" fmla="*/ 293 w 363"/>
                  <a:gd name="T67" fmla="*/ 182 h 363"/>
                  <a:gd name="T68" fmla="*/ 260 w 363"/>
                  <a:gd name="T69" fmla="*/ 261 h 363"/>
                  <a:gd name="T70" fmla="*/ 182 w 363"/>
                  <a:gd name="T71" fmla="*/ 293 h 363"/>
                  <a:gd name="T72" fmla="*/ 103 w 363"/>
                  <a:gd name="T73" fmla="*/ 261 h 363"/>
                  <a:gd name="T74" fmla="*/ 259 w 363"/>
                  <a:gd name="T75" fmla="*/ 350 h 363"/>
                  <a:gd name="T76" fmla="*/ 209 w 363"/>
                  <a:gd name="T77" fmla="*/ 300 h 363"/>
                  <a:gd name="T78" fmla="*/ 268 w 363"/>
                  <a:gd name="T79" fmla="*/ 268 h 363"/>
                  <a:gd name="T80" fmla="*/ 300 w 363"/>
                  <a:gd name="T81" fmla="*/ 209 h 363"/>
                  <a:gd name="T82" fmla="*/ 350 w 363"/>
                  <a:gd name="T83" fmla="*/ 259 h 363"/>
                  <a:gd name="T84" fmla="*/ 259 w 363"/>
                  <a:gd name="T85" fmla="*/ 35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3" h="363">
                    <a:moveTo>
                      <a:pt x="361" y="255"/>
                    </a:moveTo>
                    <a:cubicBezTo>
                      <a:pt x="303" y="197"/>
                      <a:pt x="303" y="197"/>
                      <a:pt x="303" y="197"/>
                    </a:cubicBezTo>
                    <a:cubicBezTo>
                      <a:pt x="303" y="197"/>
                      <a:pt x="303" y="197"/>
                      <a:pt x="302" y="197"/>
                    </a:cubicBezTo>
                    <a:cubicBezTo>
                      <a:pt x="303" y="192"/>
                      <a:pt x="303" y="187"/>
                      <a:pt x="303" y="182"/>
                    </a:cubicBezTo>
                    <a:cubicBezTo>
                      <a:pt x="303" y="149"/>
                      <a:pt x="291" y="119"/>
                      <a:pt x="268" y="96"/>
                    </a:cubicBezTo>
                    <a:cubicBezTo>
                      <a:pt x="245" y="73"/>
                      <a:pt x="214" y="60"/>
                      <a:pt x="182" y="60"/>
                    </a:cubicBezTo>
                    <a:cubicBezTo>
                      <a:pt x="177" y="60"/>
                      <a:pt x="172" y="60"/>
                      <a:pt x="167" y="61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6" y="0"/>
                      <a:pt x="103" y="0"/>
                      <a:pt x="101" y="2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0" y="103"/>
                      <a:pt x="0" y="106"/>
                      <a:pt x="2" y="108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60" y="172"/>
                      <a:pt x="60" y="177"/>
                      <a:pt x="60" y="182"/>
                    </a:cubicBezTo>
                    <a:cubicBezTo>
                      <a:pt x="60" y="214"/>
                      <a:pt x="72" y="245"/>
                      <a:pt x="95" y="268"/>
                    </a:cubicBezTo>
                    <a:cubicBezTo>
                      <a:pt x="118" y="291"/>
                      <a:pt x="149" y="304"/>
                      <a:pt x="182" y="304"/>
                    </a:cubicBezTo>
                    <a:cubicBezTo>
                      <a:pt x="187" y="304"/>
                      <a:pt x="192" y="303"/>
                      <a:pt x="197" y="303"/>
                    </a:cubicBezTo>
                    <a:cubicBezTo>
                      <a:pt x="197" y="303"/>
                      <a:pt x="198" y="304"/>
                      <a:pt x="198" y="304"/>
                    </a:cubicBezTo>
                    <a:cubicBezTo>
                      <a:pt x="255" y="361"/>
                      <a:pt x="255" y="361"/>
                      <a:pt x="255" y="361"/>
                    </a:cubicBezTo>
                    <a:cubicBezTo>
                      <a:pt x="256" y="362"/>
                      <a:pt x="257" y="363"/>
                      <a:pt x="259" y="363"/>
                    </a:cubicBezTo>
                    <a:cubicBezTo>
                      <a:pt x="260" y="363"/>
                      <a:pt x="261" y="362"/>
                      <a:pt x="262" y="361"/>
                    </a:cubicBezTo>
                    <a:cubicBezTo>
                      <a:pt x="361" y="262"/>
                      <a:pt x="361" y="262"/>
                      <a:pt x="361" y="262"/>
                    </a:cubicBezTo>
                    <a:cubicBezTo>
                      <a:pt x="363" y="260"/>
                      <a:pt x="363" y="257"/>
                      <a:pt x="361" y="255"/>
                    </a:cubicBezTo>
                    <a:close/>
                    <a:moveTo>
                      <a:pt x="13" y="105"/>
                    </a:moveTo>
                    <a:cubicBezTo>
                      <a:pt x="104" y="13"/>
                      <a:pt x="104" y="13"/>
                      <a:pt x="104" y="1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32" y="68"/>
                      <a:pt x="112" y="79"/>
                      <a:pt x="95" y="96"/>
                    </a:cubicBezTo>
                    <a:cubicBezTo>
                      <a:pt x="79" y="112"/>
                      <a:pt x="68" y="132"/>
                      <a:pt x="63" y="154"/>
                    </a:cubicBezTo>
                    <a:lnTo>
                      <a:pt x="13" y="105"/>
                    </a:lnTo>
                    <a:close/>
                    <a:moveTo>
                      <a:pt x="103" y="261"/>
                    </a:moveTo>
                    <a:cubicBezTo>
                      <a:pt x="82" y="239"/>
                      <a:pt x="70" y="211"/>
                      <a:pt x="70" y="182"/>
                    </a:cubicBezTo>
                    <a:cubicBezTo>
                      <a:pt x="70" y="152"/>
                      <a:pt x="82" y="124"/>
                      <a:pt x="103" y="103"/>
                    </a:cubicBezTo>
                    <a:cubicBezTo>
                      <a:pt x="124" y="82"/>
                      <a:pt x="152" y="70"/>
                      <a:pt x="182" y="70"/>
                    </a:cubicBezTo>
                    <a:cubicBezTo>
                      <a:pt x="211" y="70"/>
                      <a:pt x="239" y="82"/>
                      <a:pt x="260" y="103"/>
                    </a:cubicBezTo>
                    <a:cubicBezTo>
                      <a:pt x="281" y="124"/>
                      <a:pt x="293" y="152"/>
                      <a:pt x="293" y="182"/>
                    </a:cubicBezTo>
                    <a:cubicBezTo>
                      <a:pt x="293" y="211"/>
                      <a:pt x="281" y="239"/>
                      <a:pt x="260" y="261"/>
                    </a:cubicBezTo>
                    <a:cubicBezTo>
                      <a:pt x="239" y="282"/>
                      <a:pt x="211" y="293"/>
                      <a:pt x="182" y="293"/>
                    </a:cubicBezTo>
                    <a:cubicBezTo>
                      <a:pt x="152" y="293"/>
                      <a:pt x="124" y="282"/>
                      <a:pt x="103" y="261"/>
                    </a:cubicBezTo>
                    <a:close/>
                    <a:moveTo>
                      <a:pt x="259" y="350"/>
                    </a:moveTo>
                    <a:cubicBezTo>
                      <a:pt x="209" y="300"/>
                      <a:pt x="209" y="300"/>
                      <a:pt x="209" y="300"/>
                    </a:cubicBezTo>
                    <a:cubicBezTo>
                      <a:pt x="231" y="295"/>
                      <a:pt x="251" y="284"/>
                      <a:pt x="268" y="268"/>
                    </a:cubicBezTo>
                    <a:cubicBezTo>
                      <a:pt x="284" y="251"/>
                      <a:pt x="295" y="231"/>
                      <a:pt x="300" y="209"/>
                    </a:cubicBezTo>
                    <a:cubicBezTo>
                      <a:pt x="350" y="259"/>
                      <a:pt x="350" y="259"/>
                      <a:pt x="350" y="259"/>
                    </a:cubicBezTo>
                    <a:lnTo>
                      <a:pt x="259" y="350"/>
                    </a:ln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8" name="Freeform 54">
                <a:extLst>
                  <a:ext uri="{FF2B5EF4-FFF2-40B4-BE49-F238E27FC236}">
                    <a16:creationId xmlns:a16="http://schemas.microsoft.com/office/drawing/2014/main" id="{591A0B70-9022-425D-B28B-2AAD42CA19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5826" y="1581659"/>
                <a:ext cx="278602" cy="264315"/>
              </a:xfrm>
              <a:custGeom>
                <a:avLst/>
                <a:gdLst>
                  <a:gd name="T0" fmla="*/ 172 w 200"/>
                  <a:gd name="T1" fmla="*/ 27 h 190"/>
                  <a:gd name="T2" fmla="*/ 105 w 200"/>
                  <a:gd name="T3" fmla="*/ 0 h 190"/>
                  <a:gd name="T4" fmla="*/ 37 w 200"/>
                  <a:gd name="T5" fmla="*/ 27 h 190"/>
                  <a:gd name="T6" fmla="*/ 37 w 200"/>
                  <a:gd name="T7" fmla="*/ 162 h 190"/>
                  <a:gd name="T8" fmla="*/ 105 w 200"/>
                  <a:gd name="T9" fmla="*/ 190 h 190"/>
                  <a:gd name="T10" fmla="*/ 172 w 200"/>
                  <a:gd name="T11" fmla="*/ 162 h 190"/>
                  <a:gd name="T12" fmla="*/ 200 w 200"/>
                  <a:gd name="T13" fmla="*/ 95 h 190"/>
                  <a:gd name="T14" fmla="*/ 172 w 200"/>
                  <a:gd name="T15" fmla="*/ 27 h 190"/>
                  <a:gd name="T16" fmla="*/ 165 w 200"/>
                  <a:gd name="T17" fmla="*/ 155 h 190"/>
                  <a:gd name="T18" fmla="*/ 105 w 200"/>
                  <a:gd name="T19" fmla="*/ 180 h 190"/>
                  <a:gd name="T20" fmla="*/ 44 w 200"/>
                  <a:gd name="T21" fmla="*/ 155 h 190"/>
                  <a:gd name="T22" fmla="*/ 44 w 200"/>
                  <a:gd name="T23" fmla="*/ 35 h 190"/>
                  <a:gd name="T24" fmla="*/ 105 w 200"/>
                  <a:gd name="T25" fmla="*/ 10 h 190"/>
                  <a:gd name="T26" fmla="*/ 165 w 200"/>
                  <a:gd name="T27" fmla="*/ 35 h 190"/>
                  <a:gd name="T28" fmla="*/ 190 w 200"/>
                  <a:gd name="T29" fmla="*/ 95 h 190"/>
                  <a:gd name="T30" fmla="*/ 165 w 200"/>
                  <a:gd name="T31" fmla="*/ 15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190">
                    <a:moveTo>
                      <a:pt x="172" y="27"/>
                    </a:moveTo>
                    <a:cubicBezTo>
                      <a:pt x="154" y="10"/>
                      <a:pt x="130" y="0"/>
                      <a:pt x="105" y="0"/>
                    </a:cubicBezTo>
                    <a:cubicBezTo>
                      <a:pt x="79" y="0"/>
                      <a:pt x="55" y="10"/>
                      <a:pt x="37" y="27"/>
                    </a:cubicBezTo>
                    <a:cubicBezTo>
                      <a:pt x="0" y="65"/>
                      <a:pt x="0" y="125"/>
                      <a:pt x="37" y="162"/>
                    </a:cubicBezTo>
                    <a:cubicBezTo>
                      <a:pt x="55" y="180"/>
                      <a:pt x="79" y="190"/>
                      <a:pt x="105" y="190"/>
                    </a:cubicBezTo>
                    <a:cubicBezTo>
                      <a:pt x="130" y="190"/>
                      <a:pt x="154" y="180"/>
                      <a:pt x="172" y="162"/>
                    </a:cubicBezTo>
                    <a:cubicBezTo>
                      <a:pt x="190" y="144"/>
                      <a:pt x="200" y="120"/>
                      <a:pt x="200" y="95"/>
                    </a:cubicBezTo>
                    <a:cubicBezTo>
                      <a:pt x="200" y="69"/>
                      <a:pt x="190" y="45"/>
                      <a:pt x="172" y="27"/>
                    </a:cubicBezTo>
                    <a:close/>
                    <a:moveTo>
                      <a:pt x="165" y="155"/>
                    </a:moveTo>
                    <a:cubicBezTo>
                      <a:pt x="149" y="171"/>
                      <a:pt x="127" y="180"/>
                      <a:pt x="105" y="180"/>
                    </a:cubicBezTo>
                    <a:cubicBezTo>
                      <a:pt x="82" y="180"/>
                      <a:pt x="60" y="171"/>
                      <a:pt x="44" y="155"/>
                    </a:cubicBezTo>
                    <a:cubicBezTo>
                      <a:pt x="11" y="122"/>
                      <a:pt x="11" y="68"/>
                      <a:pt x="44" y="35"/>
                    </a:cubicBezTo>
                    <a:cubicBezTo>
                      <a:pt x="60" y="19"/>
                      <a:pt x="82" y="10"/>
                      <a:pt x="105" y="10"/>
                    </a:cubicBezTo>
                    <a:cubicBezTo>
                      <a:pt x="127" y="10"/>
                      <a:pt x="149" y="19"/>
                      <a:pt x="165" y="35"/>
                    </a:cubicBezTo>
                    <a:cubicBezTo>
                      <a:pt x="181" y="51"/>
                      <a:pt x="190" y="72"/>
                      <a:pt x="190" y="95"/>
                    </a:cubicBezTo>
                    <a:cubicBezTo>
                      <a:pt x="190" y="117"/>
                      <a:pt x="181" y="139"/>
                      <a:pt x="165" y="155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89" name="Freeform 55">
                <a:extLst>
                  <a:ext uri="{FF2B5EF4-FFF2-40B4-BE49-F238E27FC236}">
                    <a16:creationId xmlns:a16="http://schemas.microsoft.com/office/drawing/2014/main" id="{F23CDBCE-A0C4-4215-8867-65B75886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143" y="1613409"/>
                <a:ext cx="107155" cy="107154"/>
              </a:xfrm>
              <a:custGeom>
                <a:avLst/>
                <a:gdLst>
                  <a:gd name="T0" fmla="*/ 72 w 77"/>
                  <a:gd name="T1" fmla="*/ 67 h 77"/>
                  <a:gd name="T2" fmla="*/ 11 w 77"/>
                  <a:gd name="T3" fmla="*/ 67 h 77"/>
                  <a:gd name="T4" fmla="*/ 11 w 77"/>
                  <a:gd name="T5" fmla="*/ 6 h 77"/>
                  <a:gd name="T6" fmla="*/ 6 w 77"/>
                  <a:gd name="T7" fmla="*/ 0 h 77"/>
                  <a:gd name="T8" fmla="*/ 0 w 77"/>
                  <a:gd name="T9" fmla="*/ 6 h 77"/>
                  <a:gd name="T10" fmla="*/ 0 w 77"/>
                  <a:gd name="T11" fmla="*/ 72 h 77"/>
                  <a:gd name="T12" fmla="*/ 6 w 77"/>
                  <a:gd name="T13" fmla="*/ 77 h 77"/>
                  <a:gd name="T14" fmla="*/ 72 w 77"/>
                  <a:gd name="T15" fmla="*/ 77 h 77"/>
                  <a:gd name="T16" fmla="*/ 77 w 77"/>
                  <a:gd name="T17" fmla="*/ 72 h 77"/>
                  <a:gd name="T18" fmla="*/ 72 w 77"/>
                  <a:gd name="T19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7">
                    <a:moveTo>
                      <a:pt x="72" y="67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5"/>
                      <a:pt x="3" y="77"/>
                      <a:pt x="6" y="77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4" y="77"/>
                      <a:pt x="77" y="75"/>
                      <a:pt x="77" y="72"/>
                    </a:cubicBezTo>
                    <a:cubicBezTo>
                      <a:pt x="77" y="69"/>
                      <a:pt x="74" y="67"/>
                      <a:pt x="72" y="67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390" name="Freeform 56">
              <a:extLst>
                <a:ext uri="{FF2B5EF4-FFF2-40B4-BE49-F238E27FC236}">
                  <a16:creationId xmlns:a16="http://schemas.microsoft.com/office/drawing/2014/main" id="{E8DBB9CA-E9CB-4AD1-B76C-8033CE5B9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736" y="2464297"/>
              <a:ext cx="120648" cy="120648"/>
            </a:xfrm>
            <a:custGeom>
              <a:avLst/>
              <a:gdLst>
                <a:gd name="T0" fmla="*/ 85 w 87"/>
                <a:gd name="T1" fmla="*/ 78 h 87"/>
                <a:gd name="T2" fmla="*/ 10 w 87"/>
                <a:gd name="T3" fmla="*/ 2 h 87"/>
                <a:gd name="T4" fmla="*/ 2 w 87"/>
                <a:gd name="T5" fmla="*/ 2 h 87"/>
                <a:gd name="T6" fmla="*/ 2 w 87"/>
                <a:gd name="T7" fmla="*/ 10 h 87"/>
                <a:gd name="T8" fmla="*/ 77 w 87"/>
                <a:gd name="T9" fmla="*/ 86 h 87"/>
                <a:gd name="T10" fmla="*/ 81 w 87"/>
                <a:gd name="T11" fmla="*/ 87 h 87"/>
                <a:gd name="T12" fmla="*/ 85 w 87"/>
                <a:gd name="T13" fmla="*/ 86 h 87"/>
                <a:gd name="T14" fmla="*/ 85 w 87"/>
                <a:gd name="T15" fmla="*/ 7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87">
                  <a:moveTo>
                    <a:pt x="85" y="78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7" y="0"/>
                    <a:pt x="4" y="0"/>
                    <a:pt x="2" y="2"/>
                  </a:cubicBezTo>
                  <a:cubicBezTo>
                    <a:pt x="0" y="4"/>
                    <a:pt x="0" y="8"/>
                    <a:pt x="2" y="10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8" y="87"/>
                    <a:pt x="80" y="87"/>
                    <a:pt x="81" y="87"/>
                  </a:cubicBezTo>
                  <a:cubicBezTo>
                    <a:pt x="83" y="87"/>
                    <a:pt x="84" y="87"/>
                    <a:pt x="85" y="86"/>
                  </a:cubicBezTo>
                  <a:cubicBezTo>
                    <a:pt x="87" y="84"/>
                    <a:pt x="87" y="80"/>
                    <a:pt x="85" y="78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1" name="Freeform 57">
              <a:extLst>
                <a:ext uri="{FF2B5EF4-FFF2-40B4-BE49-F238E27FC236}">
                  <a16:creationId xmlns:a16="http://schemas.microsoft.com/office/drawing/2014/main" id="{DB404A2D-757E-48DE-A3DC-B67ECC1737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572" y="2126957"/>
              <a:ext cx="361945" cy="345276"/>
            </a:xfrm>
            <a:custGeom>
              <a:avLst/>
              <a:gdLst>
                <a:gd name="T0" fmla="*/ 215 w 260"/>
                <a:gd name="T1" fmla="*/ 209 h 248"/>
                <a:gd name="T2" fmla="*/ 212 w 260"/>
                <a:gd name="T3" fmla="*/ 36 h 248"/>
                <a:gd name="T4" fmla="*/ 124 w 260"/>
                <a:gd name="T5" fmla="*/ 0 h 248"/>
                <a:gd name="T6" fmla="*/ 36 w 260"/>
                <a:gd name="T7" fmla="*/ 36 h 248"/>
                <a:gd name="T8" fmla="*/ 0 w 260"/>
                <a:gd name="T9" fmla="*/ 124 h 248"/>
                <a:gd name="T10" fmla="*/ 36 w 260"/>
                <a:gd name="T11" fmla="*/ 212 h 248"/>
                <a:gd name="T12" fmla="*/ 124 w 260"/>
                <a:gd name="T13" fmla="*/ 248 h 248"/>
                <a:gd name="T14" fmla="*/ 207 w 260"/>
                <a:gd name="T15" fmla="*/ 217 h 248"/>
                <a:gd name="T16" fmla="*/ 224 w 260"/>
                <a:gd name="T17" fmla="*/ 234 h 248"/>
                <a:gd name="T18" fmla="*/ 228 w 260"/>
                <a:gd name="T19" fmla="*/ 236 h 248"/>
                <a:gd name="T20" fmla="*/ 232 w 260"/>
                <a:gd name="T21" fmla="*/ 234 h 248"/>
                <a:gd name="T22" fmla="*/ 232 w 260"/>
                <a:gd name="T23" fmla="*/ 226 h 248"/>
                <a:gd name="T24" fmla="*/ 215 w 260"/>
                <a:gd name="T25" fmla="*/ 209 h 248"/>
                <a:gd name="T26" fmla="*/ 44 w 260"/>
                <a:gd name="T27" fmla="*/ 204 h 248"/>
                <a:gd name="T28" fmla="*/ 11 w 260"/>
                <a:gd name="T29" fmla="*/ 124 h 248"/>
                <a:gd name="T30" fmla="*/ 44 w 260"/>
                <a:gd name="T31" fmla="*/ 44 h 248"/>
                <a:gd name="T32" fmla="*/ 124 w 260"/>
                <a:gd name="T33" fmla="*/ 11 h 248"/>
                <a:gd name="T34" fmla="*/ 204 w 260"/>
                <a:gd name="T35" fmla="*/ 44 h 248"/>
                <a:gd name="T36" fmla="*/ 204 w 260"/>
                <a:gd name="T37" fmla="*/ 204 h 248"/>
                <a:gd name="T38" fmla="*/ 44 w 260"/>
                <a:gd name="T39" fmla="*/ 20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248">
                  <a:moveTo>
                    <a:pt x="215" y="209"/>
                  </a:moveTo>
                  <a:cubicBezTo>
                    <a:pt x="260" y="161"/>
                    <a:pt x="260" y="84"/>
                    <a:pt x="212" y="36"/>
                  </a:cubicBezTo>
                  <a:cubicBezTo>
                    <a:pt x="189" y="13"/>
                    <a:pt x="157" y="0"/>
                    <a:pt x="124" y="0"/>
                  </a:cubicBezTo>
                  <a:cubicBezTo>
                    <a:pt x="91" y="0"/>
                    <a:pt x="60" y="13"/>
                    <a:pt x="36" y="36"/>
                  </a:cubicBezTo>
                  <a:cubicBezTo>
                    <a:pt x="13" y="60"/>
                    <a:pt x="0" y="91"/>
                    <a:pt x="0" y="124"/>
                  </a:cubicBezTo>
                  <a:cubicBezTo>
                    <a:pt x="0" y="157"/>
                    <a:pt x="13" y="188"/>
                    <a:pt x="36" y="212"/>
                  </a:cubicBezTo>
                  <a:cubicBezTo>
                    <a:pt x="61" y="236"/>
                    <a:pt x="92" y="248"/>
                    <a:pt x="124" y="248"/>
                  </a:cubicBezTo>
                  <a:cubicBezTo>
                    <a:pt x="154" y="248"/>
                    <a:pt x="183" y="238"/>
                    <a:pt x="207" y="217"/>
                  </a:cubicBezTo>
                  <a:cubicBezTo>
                    <a:pt x="224" y="234"/>
                    <a:pt x="224" y="234"/>
                    <a:pt x="224" y="234"/>
                  </a:cubicBezTo>
                  <a:cubicBezTo>
                    <a:pt x="225" y="235"/>
                    <a:pt x="226" y="236"/>
                    <a:pt x="228" y="236"/>
                  </a:cubicBezTo>
                  <a:cubicBezTo>
                    <a:pt x="229" y="236"/>
                    <a:pt x="231" y="235"/>
                    <a:pt x="232" y="234"/>
                  </a:cubicBezTo>
                  <a:cubicBezTo>
                    <a:pt x="234" y="232"/>
                    <a:pt x="234" y="229"/>
                    <a:pt x="232" y="226"/>
                  </a:cubicBezTo>
                  <a:lnTo>
                    <a:pt x="215" y="209"/>
                  </a:lnTo>
                  <a:close/>
                  <a:moveTo>
                    <a:pt x="44" y="204"/>
                  </a:moveTo>
                  <a:cubicBezTo>
                    <a:pt x="23" y="183"/>
                    <a:pt x="11" y="154"/>
                    <a:pt x="11" y="124"/>
                  </a:cubicBezTo>
                  <a:cubicBezTo>
                    <a:pt x="11" y="94"/>
                    <a:pt x="23" y="65"/>
                    <a:pt x="44" y="44"/>
                  </a:cubicBezTo>
                  <a:cubicBezTo>
                    <a:pt x="66" y="23"/>
                    <a:pt x="94" y="11"/>
                    <a:pt x="124" y="11"/>
                  </a:cubicBezTo>
                  <a:cubicBezTo>
                    <a:pt x="154" y="11"/>
                    <a:pt x="183" y="23"/>
                    <a:pt x="204" y="44"/>
                  </a:cubicBezTo>
                  <a:cubicBezTo>
                    <a:pt x="248" y="88"/>
                    <a:pt x="248" y="160"/>
                    <a:pt x="204" y="204"/>
                  </a:cubicBezTo>
                  <a:cubicBezTo>
                    <a:pt x="160" y="248"/>
                    <a:pt x="88" y="248"/>
                    <a:pt x="44" y="204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92" name="Freeform 58">
              <a:extLst>
                <a:ext uri="{FF2B5EF4-FFF2-40B4-BE49-F238E27FC236}">
                  <a16:creationId xmlns:a16="http://schemas.microsoft.com/office/drawing/2014/main" id="{35C4491C-714F-433A-86F2-DA648FE38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870" y="2170613"/>
              <a:ext cx="94455" cy="30162"/>
            </a:xfrm>
            <a:custGeom>
              <a:avLst/>
              <a:gdLst>
                <a:gd name="T0" fmla="*/ 63 w 68"/>
                <a:gd name="T1" fmla="*/ 5 h 22"/>
                <a:gd name="T2" fmla="*/ 4 w 68"/>
                <a:gd name="T3" fmla="*/ 11 h 22"/>
                <a:gd name="T4" fmla="*/ 1 w 68"/>
                <a:gd name="T5" fmla="*/ 19 h 22"/>
                <a:gd name="T6" fmla="*/ 6 w 68"/>
                <a:gd name="T7" fmla="*/ 22 h 22"/>
                <a:gd name="T8" fmla="*/ 9 w 68"/>
                <a:gd name="T9" fmla="*/ 21 h 22"/>
                <a:gd name="T10" fmla="*/ 61 w 68"/>
                <a:gd name="T11" fmla="*/ 16 h 22"/>
                <a:gd name="T12" fmla="*/ 67 w 68"/>
                <a:gd name="T13" fmla="*/ 12 h 22"/>
                <a:gd name="T14" fmla="*/ 63 w 68"/>
                <a:gd name="T1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22">
                  <a:moveTo>
                    <a:pt x="63" y="5"/>
                  </a:moveTo>
                  <a:cubicBezTo>
                    <a:pt x="43" y="0"/>
                    <a:pt x="22" y="3"/>
                    <a:pt x="4" y="11"/>
                  </a:cubicBezTo>
                  <a:cubicBezTo>
                    <a:pt x="1" y="12"/>
                    <a:pt x="0" y="16"/>
                    <a:pt x="1" y="19"/>
                  </a:cubicBezTo>
                  <a:cubicBezTo>
                    <a:pt x="2" y="21"/>
                    <a:pt x="4" y="22"/>
                    <a:pt x="6" y="22"/>
                  </a:cubicBezTo>
                  <a:cubicBezTo>
                    <a:pt x="7" y="22"/>
                    <a:pt x="8" y="22"/>
                    <a:pt x="9" y="21"/>
                  </a:cubicBezTo>
                  <a:cubicBezTo>
                    <a:pt x="25" y="14"/>
                    <a:pt x="43" y="12"/>
                    <a:pt x="61" y="16"/>
                  </a:cubicBezTo>
                  <a:cubicBezTo>
                    <a:pt x="64" y="17"/>
                    <a:pt x="67" y="15"/>
                    <a:pt x="67" y="12"/>
                  </a:cubicBezTo>
                  <a:cubicBezTo>
                    <a:pt x="68" y="9"/>
                    <a:pt x="66" y="6"/>
                    <a:pt x="63" y="5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F5FF2E4-2AC6-4E80-A7F3-27F0D861D2D9}"/>
                </a:ext>
              </a:extLst>
            </p:cNvPr>
            <p:cNvGrpSpPr/>
            <p:nvPr/>
          </p:nvGrpSpPr>
          <p:grpSpPr>
            <a:xfrm>
              <a:off x="6766264" y="4197102"/>
              <a:ext cx="1208070" cy="480212"/>
              <a:chOff x="6789815" y="3904932"/>
              <a:chExt cx="1208070" cy="480212"/>
            </a:xfrm>
          </p:grpSpPr>
          <p:sp>
            <p:nvSpPr>
              <p:cNvPr id="344" name="Freeform 10">
                <a:extLst>
                  <a:ext uri="{FF2B5EF4-FFF2-40B4-BE49-F238E27FC236}">
                    <a16:creationId xmlns:a16="http://schemas.microsoft.com/office/drawing/2014/main" id="{7B799A2A-5A68-407C-A661-36F6E51F1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58165" y="4042249"/>
                <a:ext cx="199229" cy="199228"/>
              </a:xfrm>
              <a:custGeom>
                <a:avLst/>
                <a:gdLst>
                  <a:gd name="T0" fmla="*/ 117 w 143"/>
                  <a:gd name="T1" fmla="*/ 26 h 143"/>
                  <a:gd name="T2" fmla="*/ 25 w 143"/>
                  <a:gd name="T3" fmla="*/ 26 h 143"/>
                  <a:gd name="T4" fmla="*/ 25 w 143"/>
                  <a:gd name="T5" fmla="*/ 117 h 143"/>
                  <a:gd name="T6" fmla="*/ 117 w 143"/>
                  <a:gd name="T7" fmla="*/ 117 h 143"/>
                  <a:gd name="T8" fmla="*/ 117 w 143"/>
                  <a:gd name="T9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43">
                    <a:moveTo>
                      <a:pt x="117" y="26"/>
                    </a:moveTo>
                    <a:cubicBezTo>
                      <a:pt x="92" y="0"/>
                      <a:pt x="51" y="0"/>
                      <a:pt x="25" y="26"/>
                    </a:cubicBezTo>
                    <a:cubicBezTo>
                      <a:pt x="0" y="51"/>
                      <a:pt x="0" y="92"/>
                      <a:pt x="25" y="117"/>
                    </a:cubicBezTo>
                    <a:cubicBezTo>
                      <a:pt x="51" y="143"/>
                      <a:pt x="92" y="143"/>
                      <a:pt x="117" y="117"/>
                    </a:cubicBezTo>
                    <a:cubicBezTo>
                      <a:pt x="143" y="92"/>
                      <a:pt x="143" y="51"/>
                      <a:pt x="117" y="26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0" name="Oval 16">
                <a:extLst>
                  <a:ext uri="{FF2B5EF4-FFF2-40B4-BE49-F238E27FC236}">
                    <a16:creationId xmlns:a16="http://schemas.microsoft.com/office/drawing/2014/main" id="{D53D115D-01EA-4787-9815-1018042A1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8546" y="4077173"/>
                <a:ext cx="122236" cy="123029"/>
              </a:xfrm>
              <a:prstGeom prst="ellipse">
                <a:avLst/>
              </a:pr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51" name="Freeform 17">
                <a:extLst>
                  <a:ext uri="{FF2B5EF4-FFF2-40B4-BE49-F238E27FC236}">
                    <a16:creationId xmlns:a16="http://schemas.microsoft.com/office/drawing/2014/main" id="{84504E29-2FB9-440D-8E89-9253FF50F6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89815" y="4069236"/>
                <a:ext cx="138904" cy="138904"/>
              </a:xfrm>
              <a:custGeom>
                <a:avLst/>
                <a:gdLst>
                  <a:gd name="T0" fmla="*/ 50 w 100"/>
                  <a:gd name="T1" fmla="*/ 100 h 100"/>
                  <a:gd name="T2" fmla="*/ 0 w 100"/>
                  <a:gd name="T3" fmla="*/ 50 h 100"/>
                  <a:gd name="T4" fmla="*/ 50 w 100"/>
                  <a:gd name="T5" fmla="*/ 0 h 100"/>
                  <a:gd name="T6" fmla="*/ 100 w 100"/>
                  <a:gd name="T7" fmla="*/ 50 h 100"/>
                  <a:gd name="T8" fmla="*/ 50 w 100"/>
                  <a:gd name="T9" fmla="*/ 100 h 100"/>
                  <a:gd name="T10" fmla="*/ 50 w 100"/>
                  <a:gd name="T11" fmla="*/ 12 h 100"/>
                  <a:gd name="T12" fmla="*/ 12 w 100"/>
                  <a:gd name="T13" fmla="*/ 50 h 100"/>
                  <a:gd name="T14" fmla="*/ 50 w 100"/>
                  <a:gd name="T15" fmla="*/ 88 h 100"/>
                  <a:gd name="T16" fmla="*/ 88 w 100"/>
                  <a:gd name="T17" fmla="*/ 50 h 100"/>
                  <a:gd name="T18" fmla="*/ 50 w 100"/>
                  <a:gd name="T19" fmla="*/ 1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78" y="0"/>
                      <a:pt x="100" y="23"/>
                      <a:pt x="100" y="50"/>
                    </a:cubicBezTo>
                    <a:cubicBezTo>
                      <a:pt x="100" y="78"/>
                      <a:pt x="78" y="100"/>
                      <a:pt x="50" y="100"/>
                    </a:cubicBezTo>
                    <a:close/>
                    <a:moveTo>
                      <a:pt x="50" y="12"/>
                    </a:moveTo>
                    <a:cubicBezTo>
                      <a:pt x="29" y="12"/>
                      <a:pt x="12" y="29"/>
                      <a:pt x="12" y="50"/>
                    </a:cubicBezTo>
                    <a:cubicBezTo>
                      <a:pt x="12" y="71"/>
                      <a:pt x="29" y="88"/>
                      <a:pt x="50" y="88"/>
                    </a:cubicBezTo>
                    <a:cubicBezTo>
                      <a:pt x="71" y="88"/>
                      <a:pt x="88" y="71"/>
                      <a:pt x="88" y="50"/>
                    </a:cubicBezTo>
                    <a:cubicBezTo>
                      <a:pt x="88" y="29"/>
                      <a:pt x="71" y="12"/>
                      <a:pt x="50" y="1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8" name="Freeform 34">
                <a:extLst>
                  <a:ext uri="{FF2B5EF4-FFF2-40B4-BE49-F238E27FC236}">
                    <a16:creationId xmlns:a16="http://schemas.microsoft.com/office/drawing/2014/main" id="{89E510C0-5FA4-42A1-9E29-C4B21A534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3012" y="4127179"/>
                <a:ext cx="22225" cy="22225"/>
              </a:xfrm>
              <a:custGeom>
                <a:avLst/>
                <a:gdLst>
                  <a:gd name="T0" fmla="*/ 8 w 16"/>
                  <a:gd name="T1" fmla="*/ 16 h 16"/>
                  <a:gd name="T2" fmla="*/ 2 w 16"/>
                  <a:gd name="T3" fmla="*/ 14 h 16"/>
                  <a:gd name="T4" fmla="*/ 0 w 16"/>
                  <a:gd name="T5" fmla="*/ 8 h 16"/>
                  <a:gd name="T6" fmla="*/ 2 w 16"/>
                  <a:gd name="T7" fmla="*/ 3 h 16"/>
                  <a:gd name="T8" fmla="*/ 14 w 16"/>
                  <a:gd name="T9" fmla="*/ 3 h 16"/>
                  <a:gd name="T10" fmla="*/ 16 w 16"/>
                  <a:gd name="T11" fmla="*/ 8 h 16"/>
                  <a:gd name="T12" fmla="*/ 14 w 16"/>
                  <a:gd name="T13" fmla="*/ 14 h 16"/>
                  <a:gd name="T14" fmla="*/ 8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6" y="16"/>
                      <a:pt x="4" y="16"/>
                      <a:pt x="2" y="14"/>
                    </a:cubicBezTo>
                    <a:cubicBezTo>
                      <a:pt x="1" y="13"/>
                      <a:pt x="0" y="10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4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6" y="10"/>
                      <a:pt x="15" y="13"/>
                      <a:pt x="14" y="14"/>
                    </a:cubicBezTo>
                    <a:cubicBezTo>
                      <a:pt x="12" y="16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69" name="Freeform 35">
                <a:extLst>
                  <a:ext uri="{FF2B5EF4-FFF2-40B4-BE49-F238E27FC236}">
                    <a16:creationId xmlns:a16="http://schemas.microsoft.com/office/drawing/2014/main" id="{A2F53792-8467-4F99-82B5-F814DDAFE4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98579" y="4127179"/>
                <a:ext cx="235741" cy="22225"/>
              </a:xfrm>
              <a:custGeom>
                <a:avLst/>
                <a:gdLst>
                  <a:gd name="T0" fmla="*/ 153 w 169"/>
                  <a:gd name="T1" fmla="*/ 8 h 16"/>
                  <a:gd name="T2" fmla="*/ 161 w 169"/>
                  <a:gd name="T3" fmla="*/ 0 h 16"/>
                  <a:gd name="T4" fmla="*/ 161 w 169"/>
                  <a:gd name="T5" fmla="*/ 0 h 16"/>
                  <a:gd name="T6" fmla="*/ 169 w 169"/>
                  <a:gd name="T7" fmla="*/ 8 h 16"/>
                  <a:gd name="T8" fmla="*/ 169 w 169"/>
                  <a:gd name="T9" fmla="*/ 8 h 16"/>
                  <a:gd name="T10" fmla="*/ 161 w 169"/>
                  <a:gd name="T11" fmla="*/ 16 h 16"/>
                  <a:gd name="T12" fmla="*/ 161 w 169"/>
                  <a:gd name="T13" fmla="*/ 16 h 16"/>
                  <a:gd name="T14" fmla="*/ 153 w 169"/>
                  <a:gd name="T15" fmla="*/ 8 h 16"/>
                  <a:gd name="T16" fmla="*/ 77 w 169"/>
                  <a:gd name="T17" fmla="*/ 8 h 16"/>
                  <a:gd name="T18" fmla="*/ 85 w 169"/>
                  <a:gd name="T19" fmla="*/ 0 h 16"/>
                  <a:gd name="T20" fmla="*/ 85 w 169"/>
                  <a:gd name="T21" fmla="*/ 0 h 16"/>
                  <a:gd name="T22" fmla="*/ 93 w 169"/>
                  <a:gd name="T23" fmla="*/ 8 h 16"/>
                  <a:gd name="T24" fmla="*/ 93 w 169"/>
                  <a:gd name="T25" fmla="*/ 8 h 16"/>
                  <a:gd name="T26" fmla="*/ 85 w 169"/>
                  <a:gd name="T27" fmla="*/ 16 h 16"/>
                  <a:gd name="T28" fmla="*/ 85 w 169"/>
                  <a:gd name="T29" fmla="*/ 16 h 16"/>
                  <a:gd name="T30" fmla="*/ 77 w 169"/>
                  <a:gd name="T31" fmla="*/ 8 h 16"/>
                  <a:gd name="T32" fmla="*/ 0 w 169"/>
                  <a:gd name="T33" fmla="*/ 8 h 16"/>
                  <a:gd name="T34" fmla="*/ 8 w 169"/>
                  <a:gd name="T35" fmla="*/ 0 h 16"/>
                  <a:gd name="T36" fmla="*/ 8 w 169"/>
                  <a:gd name="T37" fmla="*/ 0 h 16"/>
                  <a:gd name="T38" fmla="*/ 16 w 169"/>
                  <a:gd name="T39" fmla="*/ 8 h 16"/>
                  <a:gd name="T40" fmla="*/ 16 w 169"/>
                  <a:gd name="T41" fmla="*/ 8 h 16"/>
                  <a:gd name="T42" fmla="*/ 8 w 169"/>
                  <a:gd name="T43" fmla="*/ 16 h 16"/>
                  <a:gd name="T44" fmla="*/ 8 w 169"/>
                  <a:gd name="T45" fmla="*/ 16 h 16"/>
                  <a:gd name="T46" fmla="*/ 0 w 169"/>
                  <a:gd name="T4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9" h="16">
                    <a:moveTo>
                      <a:pt x="153" y="8"/>
                    </a:moveTo>
                    <a:cubicBezTo>
                      <a:pt x="153" y="4"/>
                      <a:pt x="157" y="0"/>
                      <a:pt x="161" y="0"/>
                    </a:cubicBezTo>
                    <a:cubicBezTo>
                      <a:pt x="161" y="0"/>
                      <a:pt x="161" y="0"/>
                      <a:pt x="161" y="0"/>
                    </a:cubicBezTo>
                    <a:cubicBezTo>
                      <a:pt x="166" y="0"/>
                      <a:pt x="169" y="4"/>
                      <a:pt x="169" y="8"/>
                    </a:cubicBezTo>
                    <a:cubicBezTo>
                      <a:pt x="169" y="8"/>
                      <a:pt x="169" y="8"/>
                      <a:pt x="169" y="8"/>
                    </a:cubicBezTo>
                    <a:cubicBezTo>
                      <a:pt x="169" y="13"/>
                      <a:pt x="166" y="16"/>
                      <a:pt x="161" y="16"/>
                    </a:cubicBezTo>
                    <a:cubicBezTo>
                      <a:pt x="161" y="16"/>
                      <a:pt x="161" y="16"/>
                      <a:pt x="161" y="16"/>
                    </a:cubicBezTo>
                    <a:cubicBezTo>
                      <a:pt x="157" y="16"/>
                      <a:pt x="153" y="13"/>
                      <a:pt x="153" y="8"/>
                    </a:cubicBezTo>
                    <a:close/>
                    <a:moveTo>
                      <a:pt x="77" y="8"/>
                    </a:moveTo>
                    <a:cubicBezTo>
                      <a:pt x="77" y="4"/>
                      <a:pt x="80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9" y="0"/>
                      <a:pt x="93" y="4"/>
                      <a:pt x="93" y="8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3" y="13"/>
                      <a:pt x="89" y="16"/>
                      <a:pt x="85" y="16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80" y="16"/>
                      <a:pt x="77" y="13"/>
                      <a:pt x="77" y="8"/>
                    </a:cubicBezTo>
                    <a:close/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3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3"/>
                      <a:pt x="13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3"/>
                      <a:pt x="0" y="8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70" name="Freeform 36">
                <a:extLst>
                  <a:ext uri="{FF2B5EF4-FFF2-40B4-BE49-F238E27FC236}">
                    <a16:creationId xmlns:a16="http://schemas.microsoft.com/office/drawing/2014/main" id="{58CEE741-FC2D-4623-8C54-6ABEE46A1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19249" y="4127179"/>
                <a:ext cx="22225" cy="22225"/>
              </a:xfrm>
              <a:custGeom>
                <a:avLst/>
                <a:gdLst>
                  <a:gd name="T0" fmla="*/ 8 w 16"/>
                  <a:gd name="T1" fmla="*/ 16 h 16"/>
                  <a:gd name="T2" fmla="*/ 2 w 16"/>
                  <a:gd name="T3" fmla="*/ 14 h 16"/>
                  <a:gd name="T4" fmla="*/ 0 w 16"/>
                  <a:gd name="T5" fmla="*/ 8 h 16"/>
                  <a:gd name="T6" fmla="*/ 2 w 16"/>
                  <a:gd name="T7" fmla="*/ 3 h 16"/>
                  <a:gd name="T8" fmla="*/ 13 w 16"/>
                  <a:gd name="T9" fmla="*/ 3 h 16"/>
                  <a:gd name="T10" fmla="*/ 16 w 16"/>
                  <a:gd name="T11" fmla="*/ 8 h 16"/>
                  <a:gd name="T12" fmla="*/ 13 w 16"/>
                  <a:gd name="T13" fmla="*/ 14 h 16"/>
                  <a:gd name="T14" fmla="*/ 8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6" y="16"/>
                      <a:pt x="4" y="16"/>
                      <a:pt x="2" y="14"/>
                    </a:cubicBezTo>
                    <a:cubicBezTo>
                      <a:pt x="1" y="13"/>
                      <a:pt x="0" y="10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0" y="0"/>
                      <a:pt x="13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6" y="10"/>
                      <a:pt x="15" y="13"/>
                      <a:pt x="13" y="14"/>
                    </a:cubicBezTo>
                    <a:cubicBezTo>
                      <a:pt x="12" y="16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3" name="Freeform 59">
                <a:extLst>
                  <a:ext uri="{FF2B5EF4-FFF2-40B4-BE49-F238E27FC236}">
                    <a16:creationId xmlns:a16="http://schemas.microsoft.com/office/drawing/2014/main" id="{867A4996-6884-4AAC-843D-8A09C29DA0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17673" y="3904932"/>
                <a:ext cx="480212" cy="480212"/>
              </a:xfrm>
              <a:custGeom>
                <a:avLst/>
                <a:gdLst>
                  <a:gd name="T0" fmla="*/ 289 w 345"/>
                  <a:gd name="T1" fmla="*/ 126 h 345"/>
                  <a:gd name="T2" fmla="*/ 304 w 345"/>
                  <a:gd name="T3" fmla="*/ 95 h 345"/>
                  <a:gd name="T4" fmla="*/ 250 w 345"/>
                  <a:gd name="T5" fmla="*/ 41 h 345"/>
                  <a:gd name="T6" fmla="*/ 219 w 345"/>
                  <a:gd name="T7" fmla="*/ 55 h 345"/>
                  <a:gd name="T8" fmla="*/ 186 w 345"/>
                  <a:gd name="T9" fmla="*/ 0 h 345"/>
                  <a:gd name="T10" fmla="*/ 134 w 345"/>
                  <a:gd name="T11" fmla="*/ 42 h 345"/>
                  <a:gd name="T12" fmla="*/ 107 w 345"/>
                  <a:gd name="T13" fmla="*/ 53 h 345"/>
                  <a:gd name="T14" fmla="*/ 60 w 345"/>
                  <a:gd name="T15" fmla="*/ 41 h 345"/>
                  <a:gd name="T16" fmla="*/ 54 w 345"/>
                  <a:gd name="T17" fmla="*/ 108 h 345"/>
                  <a:gd name="T18" fmla="*/ 43 w 345"/>
                  <a:gd name="T19" fmla="*/ 134 h 345"/>
                  <a:gd name="T20" fmla="*/ 0 w 345"/>
                  <a:gd name="T21" fmla="*/ 186 h 345"/>
                  <a:gd name="T22" fmla="*/ 58 w 345"/>
                  <a:gd name="T23" fmla="*/ 219 h 345"/>
                  <a:gd name="T24" fmla="*/ 41 w 345"/>
                  <a:gd name="T25" fmla="*/ 250 h 345"/>
                  <a:gd name="T26" fmla="*/ 95 w 345"/>
                  <a:gd name="T27" fmla="*/ 304 h 345"/>
                  <a:gd name="T28" fmla="*/ 134 w 345"/>
                  <a:gd name="T29" fmla="*/ 299 h 345"/>
                  <a:gd name="T30" fmla="*/ 186 w 345"/>
                  <a:gd name="T31" fmla="*/ 345 h 345"/>
                  <a:gd name="T32" fmla="*/ 220 w 345"/>
                  <a:gd name="T33" fmla="*/ 286 h 345"/>
                  <a:gd name="T34" fmla="*/ 285 w 345"/>
                  <a:gd name="T35" fmla="*/ 304 h 345"/>
                  <a:gd name="T36" fmla="*/ 290 w 345"/>
                  <a:gd name="T37" fmla="*/ 236 h 345"/>
                  <a:gd name="T38" fmla="*/ 287 w 345"/>
                  <a:gd name="T39" fmla="*/ 219 h 345"/>
                  <a:gd name="T40" fmla="*/ 345 w 345"/>
                  <a:gd name="T41" fmla="*/ 186 h 345"/>
                  <a:gd name="T42" fmla="*/ 334 w 345"/>
                  <a:gd name="T43" fmla="*/ 186 h 345"/>
                  <a:gd name="T44" fmla="*/ 278 w 345"/>
                  <a:gd name="T45" fmla="*/ 215 h 345"/>
                  <a:gd name="T46" fmla="*/ 297 w 345"/>
                  <a:gd name="T47" fmla="*/ 257 h 345"/>
                  <a:gd name="T48" fmla="*/ 257 w 345"/>
                  <a:gd name="T49" fmla="*/ 297 h 345"/>
                  <a:gd name="T50" fmla="*/ 200 w 345"/>
                  <a:gd name="T51" fmla="*/ 299 h 345"/>
                  <a:gd name="T52" fmla="*/ 159 w 345"/>
                  <a:gd name="T53" fmla="*/ 334 h 345"/>
                  <a:gd name="T54" fmla="*/ 129 w 345"/>
                  <a:gd name="T55" fmla="*/ 276 h 345"/>
                  <a:gd name="T56" fmla="*/ 88 w 345"/>
                  <a:gd name="T57" fmla="*/ 297 h 345"/>
                  <a:gd name="T58" fmla="*/ 44 w 345"/>
                  <a:gd name="T59" fmla="*/ 267 h 345"/>
                  <a:gd name="T60" fmla="*/ 67 w 345"/>
                  <a:gd name="T61" fmla="*/ 216 h 345"/>
                  <a:gd name="T62" fmla="*/ 25 w 345"/>
                  <a:gd name="T63" fmla="*/ 200 h 345"/>
                  <a:gd name="T64" fmla="*/ 25 w 345"/>
                  <a:gd name="T65" fmla="*/ 145 h 345"/>
                  <a:gd name="T66" fmla="*/ 67 w 345"/>
                  <a:gd name="T67" fmla="*/ 127 h 345"/>
                  <a:gd name="T68" fmla="*/ 48 w 345"/>
                  <a:gd name="T69" fmla="*/ 68 h 345"/>
                  <a:gd name="T70" fmla="*/ 88 w 345"/>
                  <a:gd name="T71" fmla="*/ 48 h 345"/>
                  <a:gd name="T72" fmla="*/ 130 w 345"/>
                  <a:gd name="T73" fmla="*/ 64 h 345"/>
                  <a:gd name="T74" fmla="*/ 159 w 345"/>
                  <a:gd name="T75" fmla="*/ 11 h 345"/>
                  <a:gd name="T76" fmla="*/ 200 w 345"/>
                  <a:gd name="T77" fmla="*/ 42 h 345"/>
                  <a:gd name="T78" fmla="*/ 245 w 345"/>
                  <a:gd name="T79" fmla="*/ 60 h 345"/>
                  <a:gd name="T80" fmla="*/ 277 w 345"/>
                  <a:gd name="T81" fmla="*/ 48 h 345"/>
                  <a:gd name="T82" fmla="*/ 284 w 345"/>
                  <a:gd name="T83" fmla="*/ 101 h 345"/>
                  <a:gd name="T84" fmla="*/ 302 w 345"/>
                  <a:gd name="T85" fmla="*/ 145 h 345"/>
                  <a:gd name="T86" fmla="*/ 334 w 345"/>
                  <a:gd name="T87" fmla="*/ 186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45" h="345">
                    <a:moveTo>
                      <a:pt x="320" y="134"/>
                    </a:moveTo>
                    <a:cubicBezTo>
                      <a:pt x="302" y="134"/>
                      <a:pt x="302" y="134"/>
                      <a:pt x="302" y="134"/>
                    </a:cubicBezTo>
                    <a:cubicBezTo>
                      <a:pt x="296" y="134"/>
                      <a:pt x="291" y="131"/>
                      <a:pt x="289" y="126"/>
                    </a:cubicBezTo>
                    <a:cubicBezTo>
                      <a:pt x="289" y="125"/>
                      <a:pt x="288" y="124"/>
                      <a:pt x="288" y="123"/>
                    </a:cubicBezTo>
                    <a:cubicBezTo>
                      <a:pt x="286" y="118"/>
                      <a:pt x="287" y="112"/>
                      <a:pt x="291" y="108"/>
                    </a:cubicBezTo>
                    <a:cubicBezTo>
                      <a:pt x="304" y="95"/>
                      <a:pt x="304" y="95"/>
                      <a:pt x="304" y="95"/>
                    </a:cubicBezTo>
                    <a:cubicBezTo>
                      <a:pt x="313" y="86"/>
                      <a:pt x="313" y="70"/>
                      <a:pt x="304" y="60"/>
                    </a:cubicBezTo>
                    <a:cubicBezTo>
                      <a:pt x="285" y="41"/>
                      <a:pt x="285" y="41"/>
                      <a:pt x="285" y="41"/>
                    </a:cubicBezTo>
                    <a:cubicBezTo>
                      <a:pt x="275" y="32"/>
                      <a:pt x="259" y="32"/>
                      <a:pt x="250" y="41"/>
                    </a:cubicBezTo>
                    <a:cubicBezTo>
                      <a:pt x="238" y="53"/>
                      <a:pt x="238" y="53"/>
                      <a:pt x="238" y="53"/>
                    </a:cubicBezTo>
                    <a:cubicBezTo>
                      <a:pt x="234" y="57"/>
                      <a:pt x="228" y="58"/>
                      <a:pt x="222" y="56"/>
                    </a:cubicBezTo>
                    <a:cubicBezTo>
                      <a:pt x="221" y="56"/>
                      <a:pt x="220" y="55"/>
                      <a:pt x="219" y="55"/>
                    </a:cubicBezTo>
                    <a:cubicBezTo>
                      <a:pt x="214" y="53"/>
                      <a:pt x="211" y="48"/>
                      <a:pt x="211" y="42"/>
                    </a:cubicBezTo>
                    <a:cubicBezTo>
                      <a:pt x="211" y="25"/>
                      <a:pt x="211" y="25"/>
                      <a:pt x="211" y="25"/>
                    </a:cubicBezTo>
                    <a:cubicBezTo>
                      <a:pt x="211" y="11"/>
                      <a:pt x="200" y="0"/>
                      <a:pt x="186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45" y="0"/>
                      <a:pt x="134" y="11"/>
                      <a:pt x="134" y="25"/>
                    </a:cubicBezTo>
                    <a:cubicBezTo>
                      <a:pt x="134" y="42"/>
                      <a:pt x="134" y="42"/>
                      <a:pt x="134" y="42"/>
                    </a:cubicBezTo>
                    <a:cubicBezTo>
                      <a:pt x="134" y="48"/>
                      <a:pt x="131" y="53"/>
                      <a:pt x="126" y="55"/>
                    </a:cubicBezTo>
                    <a:cubicBezTo>
                      <a:pt x="125" y="55"/>
                      <a:pt x="123" y="56"/>
                      <a:pt x="122" y="56"/>
                    </a:cubicBezTo>
                    <a:cubicBezTo>
                      <a:pt x="117" y="58"/>
                      <a:pt x="111" y="57"/>
                      <a:pt x="107" y="53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0" y="37"/>
                      <a:pt x="84" y="34"/>
                      <a:pt x="78" y="34"/>
                    </a:cubicBezTo>
                    <a:cubicBezTo>
                      <a:pt x="71" y="34"/>
                      <a:pt x="65" y="37"/>
                      <a:pt x="60" y="41"/>
                    </a:cubicBezTo>
                    <a:cubicBezTo>
                      <a:pt x="41" y="60"/>
                      <a:pt x="41" y="60"/>
                      <a:pt x="41" y="60"/>
                    </a:cubicBezTo>
                    <a:cubicBezTo>
                      <a:pt x="31" y="70"/>
                      <a:pt x="31" y="86"/>
                      <a:pt x="41" y="95"/>
                    </a:cubicBezTo>
                    <a:cubicBezTo>
                      <a:pt x="54" y="108"/>
                      <a:pt x="54" y="108"/>
                      <a:pt x="54" y="108"/>
                    </a:cubicBezTo>
                    <a:cubicBezTo>
                      <a:pt x="58" y="112"/>
                      <a:pt x="59" y="118"/>
                      <a:pt x="57" y="123"/>
                    </a:cubicBezTo>
                    <a:cubicBezTo>
                      <a:pt x="57" y="124"/>
                      <a:pt x="56" y="125"/>
                      <a:pt x="56" y="126"/>
                    </a:cubicBezTo>
                    <a:cubicBezTo>
                      <a:pt x="54" y="131"/>
                      <a:pt x="49" y="134"/>
                      <a:pt x="43" y="134"/>
                    </a:cubicBezTo>
                    <a:cubicBezTo>
                      <a:pt x="25" y="134"/>
                      <a:pt x="25" y="134"/>
                      <a:pt x="25" y="134"/>
                    </a:cubicBezTo>
                    <a:cubicBezTo>
                      <a:pt x="11" y="134"/>
                      <a:pt x="0" y="145"/>
                      <a:pt x="0" y="15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200"/>
                      <a:pt x="11" y="211"/>
                      <a:pt x="25" y="211"/>
                    </a:cubicBezTo>
                    <a:cubicBezTo>
                      <a:pt x="45" y="211"/>
                      <a:pt x="45" y="211"/>
                      <a:pt x="45" y="211"/>
                    </a:cubicBezTo>
                    <a:cubicBezTo>
                      <a:pt x="50" y="211"/>
                      <a:pt x="55" y="214"/>
                      <a:pt x="58" y="219"/>
                    </a:cubicBezTo>
                    <a:cubicBezTo>
                      <a:pt x="58" y="220"/>
                      <a:pt x="58" y="220"/>
                      <a:pt x="58" y="220"/>
                    </a:cubicBezTo>
                    <a:cubicBezTo>
                      <a:pt x="60" y="226"/>
                      <a:pt x="59" y="232"/>
                      <a:pt x="55" y="236"/>
                    </a:cubicBezTo>
                    <a:cubicBezTo>
                      <a:pt x="41" y="250"/>
                      <a:pt x="41" y="250"/>
                      <a:pt x="41" y="250"/>
                    </a:cubicBezTo>
                    <a:cubicBezTo>
                      <a:pt x="31" y="260"/>
                      <a:pt x="31" y="275"/>
                      <a:pt x="41" y="285"/>
                    </a:cubicBezTo>
                    <a:cubicBezTo>
                      <a:pt x="60" y="304"/>
                      <a:pt x="60" y="304"/>
                      <a:pt x="60" y="304"/>
                    </a:cubicBezTo>
                    <a:cubicBezTo>
                      <a:pt x="70" y="314"/>
                      <a:pt x="85" y="314"/>
                      <a:pt x="95" y="304"/>
                    </a:cubicBezTo>
                    <a:cubicBezTo>
                      <a:pt x="110" y="289"/>
                      <a:pt x="110" y="289"/>
                      <a:pt x="110" y="289"/>
                    </a:cubicBezTo>
                    <a:cubicBezTo>
                      <a:pt x="114" y="285"/>
                      <a:pt x="120" y="284"/>
                      <a:pt x="125" y="286"/>
                    </a:cubicBezTo>
                    <a:cubicBezTo>
                      <a:pt x="131" y="288"/>
                      <a:pt x="134" y="293"/>
                      <a:pt x="134" y="299"/>
                    </a:cubicBezTo>
                    <a:cubicBezTo>
                      <a:pt x="134" y="320"/>
                      <a:pt x="134" y="320"/>
                      <a:pt x="134" y="320"/>
                    </a:cubicBezTo>
                    <a:cubicBezTo>
                      <a:pt x="134" y="334"/>
                      <a:pt x="145" y="345"/>
                      <a:pt x="159" y="345"/>
                    </a:cubicBezTo>
                    <a:cubicBezTo>
                      <a:pt x="186" y="345"/>
                      <a:pt x="186" y="345"/>
                      <a:pt x="186" y="345"/>
                    </a:cubicBezTo>
                    <a:cubicBezTo>
                      <a:pt x="200" y="345"/>
                      <a:pt x="211" y="334"/>
                      <a:pt x="211" y="320"/>
                    </a:cubicBezTo>
                    <a:cubicBezTo>
                      <a:pt x="211" y="299"/>
                      <a:pt x="211" y="299"/>
                      <a:pt x="211" y="299"/>
                    </a:cubicBezTo>
                    <a:cubicBezTo>
                      <a:pt x="211" y="293"/>
                      <a:pt x="214" y="288"/>
                      <a:pt x="220" y="286"/>
                    </a:cubicBezTo>
                    <a:cubicBezTo>
                      <a:pt x="225" y="284"/>
                      <a:pt x="231" y="285"/>
                      <a:pt x="235" y="289"/>
                    </a:cubicBezTo>
                    <a:cubicBezTo>
                      <a:pt x="250" y="304"/>
                      <a:pt x="250" y="304"/>
                      <a:pt x="250" y="304"/>
                    </a:cubicBezTo>
                    <a:cubicBezTo>
                      <a:pt x="259" y="314"/>
                      <a:pt x="275" y="314"/>
                      <a:pt x="285" y="304"/>
                    </a:cubicBezTo>
                    <a:cubicBezTo>
                      <a:pt x="304" y="285"/>
                      <a:pt x="304" y="285"/>
                      <a:pt x="304" y="285"/>
                    </a:cubicBezTo>
                    <a:cubicBezTo>
                      <a:pt x="313" y="275"/>
                      <a:pt x="313" y="260"/>
                      <a:pt x="304" y="250"/>
                    </a:cubicBezTo>
                    <a:cubicBezTo>
                      <a:pt x="290" y="236"/>
                      <a:pt x="290" y="236"/>
                      <a:pt x="290" y="236"/>
                    </a:cubicBezTo>
                    <a:cubicBezTo>
                      <a:pt x="290" y="236"/>
                      <a:pt x="290" y="236"/>
                      <a:pt x="290" y="236"/>
                    </a:cubicBezTo>
                    <a:cubicBezTo>
                      <a:pt x="286" y="232"/>
                      <a:pt x="284" y="226"/>
                      <a:pt x="287" y="220"/>
                    </a:cubicBezTo>
                    <a:cubicBezTo>
                      <a:pt x="287" y="219"/>
                      <a:pt x="287" y="219"/>
                      <a:pt x="287" y="219"/>
                    </a:cubicBezTo>
                    <a:cubicBezTo>
                      <a:pt x="289" y="214"/>
                      <a:pt x="295" y="211"/>
                      <a:pt x="300" y="211"/>
                    </a:cubicBezTo>
                    <a:cubicBezTo>
                      <a:pt x="320" y="211"/>
                      <a:pt x="320" y="211"/>
                      <a:pt x="320" y="211"/>
                    </a:cubicBezTo>
                    <a:cubicBezTo>
                      <a:pt x="334" y="211"/>
                      <a:pt x="345" y="200"/>
                      <a:pt x="345" y="186"/>
                    </a:cubicBezTo>
                    <a:cubicBezTo>
                      <a:pt x="345" y="159"/>
                      <a:pt x="345" y="159"/>
                      <a:pt x="345" y="159"/>
                    </a:cubicBezTo>
                    <a:cubicBezTo>
                      <a:pt x="345" y="145"/>
                      <a:pt x="334" y="134"/>
                      <a:pt x="320" y="134"/>
                    </a:cubicBezTo>
                    <a:close/>
                    <a:moveTo>
                      <a:pt x="334" y="186"/>
                    </a:moveTo>
                    <a:cubicBezTo>
                      <a:pt x="334" y="194"/>
                      <a:pt x="328" y="200"/>
                      <a:pt x="320" y="200"/>
                    </a:cubicBezTo>
                    <a:cubicBezTo>
                      <a:pt x="300" y="200"/>
                      <a:pt x="300" y="200"/>
                      <a:pt x="300" y="200"/>
                    </a:cubicBezTo>
                    <a:cubicBezTo>
                      <a:pt x="290" y="200"/>
                      <a:pt x="282" y="206"/>
                      <a:pt x="278" y="215"/>
                    </a:cubicBezTo>
                    <a:cubicBezTo>
                      <a:pt x="277" y="216"/>
                      <a:pt x="277" y="216"/>
                      <a:pt x="277" y="216"/>
                    </a:cubicBezTo>
                    <a:cubicBezTo>
                      <a:pt x="273" y="225"/>
                      <a:pt x="275" y="236"/>
                      <a:pt x="282" y="243"/>
                    </a:cubicBezTo>
                    <a:cubicBezTo>
                      <a:pt x="297" y="257"/>
                      <a:pt x="297" y="257"/>
                      <a:pt x="297" y="257"/>
                    </a:cubicBezTo>
                    <a:cubicBezTo>
                      <a:pt x="302" y="263"/>
                      <a:pt x="302" y="272"/>
                      <a:pt x="297" y="277"/>
                    </a:cubicBezTo>
                    <a:cubicBezTo>
                      <a:pt x="277" y="297"/>
                      <a:pt x="277" y="297"/>
                      <a:pt x="277" y="297"/>
                    </a:cubicBezTo>
                    <a:cubicBezTo>
                      <a:pt x="272" y="302"/>
                      <a:pt x="263" y="302"/>
                      <a:pt x="257" y="297"/>
                    </a:cubicBezTo>
                    <a:cubicBezTo>
                      <a:pt x="242" y="282"/>
                      <a:pt x="242" y="282"/>
                      <a:pt x="242" y="282"/>
                    </a:cubicBezTo>
                    <a:cubicBezTo>
                      <a:pt x="235" y="275"/>
                      <a:pt x="225" y="273"/>
                      <a:pt x="216" y="277"/>
                    </a:cubicBezTo>
                    <a:cubicBezTo>
                      <a:pt x="206" y="280"/>
                      <a:pt x="200" y="289"/>
                      <a:pt x="200" y="299"/>
                    </a:cubicBezTo>
                    <a:cubicBezTo>
                      <a:pt x="200" y="320"/>
                      <a:pt x="200" y="320"/>
                      <a:pt x="200" y="320"/>
                    </a:cubicBezTo>
                    <a:cubicBezTo>
                      <a:pt x="200" y="328"/>
                      <a:pt x="194" y="334"/>
                      <a:pt x="186" y="334"/>
                    </a:cubicBezTo>
                    <a:cubicBezTo>
                      <a:pt x="159" y="334"/>
                      <a:pt x="159" y="334"/>
                      <a:pt x="159" y="334"/>
                    </a:cubicBezTo>
                    <a:cubicBezTo>
                      <a:pt x="151" y="334"/>
                      <a:pt x="145" y="328"/>
                      <a:pt x="145" y="320"/>
                    </a:cubicBezTo>
                    <a:cubicBezTo>
                      <a:pt x="145" y="299"/>
                      <a:pt x="145" y="299"/>
                      <a:pt x="145" y="299"/>
                    </a:cubicBezTo>
                    <a:cubicBezTo>
                      <a:pt x="145" y="289"/>
                      <a:pt x="139" y="280"/>
                      <a:pt x="129" y="276"/>
                    </a:cubicBezTo>
                    <a:cubicBezTo>
                      <a:pt x="126" y="275"/>
                      <a:pt x="123" y="275"/>
                      <a:pt x="120" y="275"/>
                    </a:cubicBezTo>
                    <a:cubicBezTo>
                      <a:pt x="113" y="275"/>
                      <a:pt x="107" y="277"/>
                      <a:pt x="103" y="282"/>
                    </a:cubicBezTo>
                    <a:cubicBezTo>
                      <a:pt x="88" y="297"/>
                      <a:pt x="88" y="297"/>
                      <a:pt x="88" y="297"/>
                    </a:cubicBezTo>
                    <a:cubicBezTo>
                      <a:pt x="82" y="302"/>
                      <a:pt x="73" y="302"/>
                      <a:pt x="68" y="297"/>
                    </a:cubicBezTo>
                    <a:cubicBezTo>
                      <a:pt x="48" y="277"/>
                      <a:pt x="48" y="277"/>
                      <a:pt x="48" y="277"/>
                    </a:cubicBezTo>
                    <a:cubicBezTo>
                      <a:pt x="46" y="275"/>
                      <a:pt x="44" y="271"/>
                      <a:pt x="44" y="267"/>
                    </a:cubicBezTo>
                    <a:cubicBezTo>
                      <a:pt x="44" y="264"/>
                      <a:pt x="46" y="260"/>
                      <a:pt x="48" y="257"/>
                    </a:cubicBezTo>
                    <a:cubicBezTo>
                      <a:pt x="62" y="243"/>
                      <a:pt x="62" y="243"/>
                      <a:pt x="62" y="243"/>
                    </a:cubicBezTo>
                    <a:cubicBezTo>
                      <a:pt x="70" y="236"/>
                      <a:pt x="72" y="225"/>
                      <a:pt x="67" y="216"/>
                    </a:cubicBezTo>
                    <a:cubicBezTo>
                      <a:pt x="67" y="215"/>
                      <a:pt x="67" y="215"/>
                      <a:pt x="67" y="215"/>
                    </a:cubicBezTo>
                    <a:cubicBezTo>
                      <a:pt x="63" y="206"/>
                      <a:pt x="54" y="200"/>
                      <a:pt x="45" y="200"/>
                    </a:cubicBezTo>
                    <a:cubicBezTo>
                      <a:pt x="25" y="200"/>
                      <a:pt x="25" y="200"/>
                      <a:pt x="25" y="200"/>
                    </a:cubicBezTo>
                    <a:cubicBezTo>
                      <a:pt x="17" y="200"/>
                      <a:pt x="11" y="194"/>
                      <a:pt x="11" y="186"/>
                    </a:cubicBezTo>
                    <a:cubicBezTo>
                      <a:pt x="11" y="159"/>
                      <a:pt x="11" y="159"/>
                      <a:pt x="11" y="159"/>
                    </a:cubicBezTo>
                    <a:cubicBezTo>
                      <a:pt x="11" y="151"/>
                      <a:pt x="17" y="145"/>
                      <a:pt x="25" y="145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53" y="145"/>
                      <a:pt x="62" y="139"/>
                      <a:pt x="66" y="129"/>
                    </a:cubicBezTo>
                    <a:cubicBezTo>
                      <a:pt x="66" y="128"/>
                      <a:pt x="66" y="128"/>
                      <a:pt x="67" y="127"/>
                    </a:cubicBezTo>
                    <a:cubicBezTo>
                      <a:pt x="70" y="118"/>
                      <a:pt x="68" y="108"/>
                      <a:pt x="61" y="101"/>
                    </a:cubicBezTo>
                    <a:cubicBezTo>
                      <a:pt x="48" y="88"/>
                      <a:pt x="48" y="88"/>
                      <a:pt x="48" y="88"/>
                    </a:cubicBezTo>
                    <a:cubicBezTo>
                      <a:pt x="43" y="82"/>
                      <a:pt x="43" y="73"/>
                      <a:pt x="48" y="6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70" y="46"/>
                      <a:pt x="74" y="44"/>
                      <a:pt x="78" y="44"/>
                    </a:cubicBezTo>
                    <a:cubicBezTo>
                      <a:pt x="81" y="44"/>
                      <a:pt x="85" y="46"/>
                      <a:pt x="88" y="48"/>
                    </a:cubicBezTo>
                    <a:cubicBezTo>
                      <a:pt x="100" y="60"/>
                      <a:pt x="100" y="60"/>
                      <a:pt x="100" y="60"/>
                    </a:cubicBezTo>
                    <a:cubicBezTo>
                      <a:pt x="107" y="68"/>
                      <a:pt x="118" y="70"/>
                      <a:pt x="127" y="66"/>
                    </a:cubicBezTo>
                    <a:cubicBezTo>
                      <a:pt x="128" y="65"/>
                      <a:pt x="129" y="65"/>
                      <a:pt x="130" y="64"/>
                    </a:cubicBezTo>
                    <a:cubicBezTo>
                      <a:pt x="139" y="61"/>
                      <a:pt x="145" y="52"/>
                      <a:pt x="145" y="42"/>
                    </a:cubicBezTo>
                    <a:cubicBezTo>
                      <a:pt x="145" y="25"/>
                      <a:pt x="145" y="25"/>
                      <a:pt x="145" y="25"/>
                    </a:cubicBezTo>
                    <a:cubicBezTo>
                      <a:pt x="145" y="17"/>
                      <a:pt x="151" y="11"/>
                      <a:pt x="159" y="11"/>
                    </a:cubicBezTo>
                    <a:cubicBezTo>
                      <a:pt x="186" y="11"/>
                      <a:pt x="186" y="11"/>
                      <a:pt x="186" y="11"/>
                    </a:cubicBezTo>
                    <a:cubicBezTo>
                      <a:pt x="194" y="11"/>
                      <a:pt x="200" y="17"/>
                      <a:pt x="200" y="25"/>
                    </a:cubicBezTo>
                    <a:cubicBezTo>
                      <a:pt x="200" y="42"/>
                      <a:pt x="200" y="42"/>
                      <a:pt x="200" y="42"/>
                    </a:cubicBezTo>
                    <a:cubicBezTo>
                      <a:pt x="200" y="52"/>
                      <a:pt x="206" y="61"/>
                      <a:pt x="215" y="64"/>
                    </a:cubicBezTo>
                    <a:cubicBezTo>
                      <a:pt x="216" y="65"/>
                      <a:pt x="217" y="65"/>
                      <a:pt x="218" y="66"/>
                    </a:cubicBezTo>
                    <a:cubicBezTo>
                      <a:pt x="227" y="70"/>
                      <a:pt x="238" y="68"/>
                      <a:pt x="245" y="60"/>
                    </a:cubicBezTo>
                    <a:cubicBezTo>
                      <a:pt x="257" y="48"/>
                      <a:pt x="257" y="48"/>
                      <a:pt x="257" y="48"/>
                    </a:cubicBezTo>
                    <a:cubicBezTo>
                      <a:pt x="260" y="46"/>
                      <a:pt x="263" y="44"/>
                      <a:pt x="267" y="44"/>
                    </a:cubicBezTo>
                    <a:cubicBezTo>
                      <a:pt x="271" y="44"/>
                      <a:pt x="275" y="46"/>
                      <a:pt x="277" y="48"/>
                    </a:cubicBezTo>
                    <a:cubicBezTo>
                      <a:pt x="297" y="68"/>
                      <a:pt x="297" y="68"/>
                      <a:pt x="297" y="68"/>
                    </a:cubicBezTo>
                    <a:cubicBezTo>
                      <a:pt x="302" y="73"/>
                      <a:pt x="302" y="82"/>
                      <a:pt x="297" y="88"/>
                    </a:cubicBezTo>
                    <a:cubicBezTo>
                      <a:pt x="284" y="101"/>
                      <a:pt x="284" y="101"/>
                      <a:pt x="284" y="101"/>
                    </a:cubicBezTo>
                    <a:cubicBezTo>
                      <a:pt x="277" y="108"/>
                      <a:pt x="275" y="118"/>
                      <a:pt x="278" y="127"/>
                    </a:cubicBezTo>
                    <a:cubicBezTo>
                      <a:pt x="279" y="128"/>
                      <a:pt x="279" y="128"/>
                      <a:pt x="279" y="129"/>
                    </a:cubicBezTo>
                    <a:cubicBezTo>
                      <a:pt x="283" y="139"/>
                      <a:pt x="292" y="145"/>
                      <a:pt x="302" y="145"/>
                    </a:cubicBezTo>
                    <a:cubicBezTo>
                      <a:pt x="320" y="145"/>
                      <a:pt x="320" y="145"/>
                      <a:pt x="320" y="145"/>
                    </a:cubicBezTo>
                    <a:cubicBezTo>
                      <a:pt x="328" y="145"/>
                      <a:pt x="334" y="151"/>
                      <a:pt x="334" y="159"/>
                    </a:cubicBezTo>
                    <a:lnTo>
                      <a:pt x="334" y="186"/>
                    </a:ln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4" name="Freeform 60">
                <a:extLst>
                  <a:ext uri="{FF2B5EF4-FFF2-40B4-BE49-F238E27FC236}">
                    <a16:creationId xmlns:a16="http://schemas.microsoft.com/office/drawing/2014/main" id="{42680381-4FA0-49C3-AB70-1184C8D8E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6415" y="4021612"/>
                <a:ext cx="137317" cy="230978"/>
              </a:xfrm>
              <a:custGeom>
                <a:avLst/>
                <a:gdLst>
                  <a:gd name="T0" fmla="*/ 94 w 99"/>
                  <a:gd name="T1" fmla="*/ 10 h 166"/>
                  <a:gd name="T2" fmla="*/ 99 w 99"/>
                  <a:gd name="T3" fmla="*/ 5 h 166"/>
                  <a:gd name="T4" fmla="*/ 94 w 99"/>
                  <a:gd name="T5" fmla="*/ 0 h 166"/>
                  <a:gd name="T6" fmla="*/ 33 w 99"/>
                  <a:gd name="T7" fmla="*/ 25 h 166"/>
                  <a:gd name="T8" fmla="*/ 18 w 99"/>
                  <a:gd name="T9" fmla="*/ 127 h 166"/>
                  <a:gd name="T10" fmla="*/ 19 w 99"/>
                  <a:gd name="T11" fmla="*/ 129 h 166"/>
                  <a:gd name="T12" fmla="*/ 15 w 99"/>
                  <a:gd name="T13" fmla="*/ 143 h 166"/>
                  <a:gd name="T14" fmla="*/ 21 w 99"/>
                  <a:gd name="T15" fmla="*/ 159 h 166"/>
                  <a:gd name="T16" fmla="*/ 38 w 99"/>
                  <a:gd name="T17" fmla="*/ 166 h 166"/>
                  <a:gd name="T18" fmla="*/ 54 w 99"/>
                  <a:gd name="T19" fmla="*/ 159 h 166"/>
                  <a:gd name="T20" fmla="*/ 54 w 99"/>
                  <a:gd name="T21" fmla="*/ 126 h 166"/>
                  <a:gd name="T22" fmla="*/ 27 w 99"/>
                  <a:gd name="T23" fmla="*/ 122 h 166"/>
                  <a:gd name="T24" fmla="*/ 27 w 99"/>
                  <a:gd name="T25" fmla="*/ 122 h 166"/>
                  <a:gd name="T26" fmla="*/ 40 w 99"/>
                  <a:gd name="T27" fmla="*/ 33 h 166"/>
                  <a:gd name="T28" fmla="*/ 94 w 99"/>
                  <a:gd name="T29" fmla="*/ 10 h 166"/>
                  <a:gd name="T30" fmla="*/ 38 w 99"/>
                  <a:gd name="T31" fmla="*/ 130 h 166"/>
                  <a:gd name="T32" fmla="*/ 47 w 99"/>
                  <a:gd name="T33" fmla="*/ 134 h 166"/>
                  <a:gd name="T34" fmla="*/ 47 w 99"/>
                  <a:gd name="T35" fmla="*/ 152 h 166"/>
                  <a:gd name="T36" fmla="*/ 29 w 99"/>
                  <a:gd name="T37" fmla="*/ 152 h 166"/>
                  <a:gd name="T38" fmla="*/ 25 w 99"/>
                  <a:gd name="T39" fmla="*/ 143 h 166"/>
                  <a:gd name="T40" fmla="*/ 29 w 99"/>
                  <a:gd name="T41" fmla="*/ 134 h 166"/>
                  <a:gd name="T42" fmla="*/ 38 w 99"/>
                  <a:gd name="T43" fmla="*/ 13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" h="166">
                    <a:moveTo>
                      <a:pt x="94" y="10"/>
                    </a:moveTo>
                    <a:cubicBezTo>
                      <a:pt x="97" y="10"/>
                      <a:pt x="99" y="8"/>
                      <a:pt x="99" y="5"/>
                    </a:cubicBezTo>
                    <a:cubicBezTo>
                      <a:pt x="99" y="2"/>
                      <a:pt x="97" y="0"/>
                      <a:pt x="94" y="0"/>
                    </a:cubicBezTo>
                    <a:cubicBezTo>
                      <a:pt x="71" y="0"/>
                      <a:pt x="49" y="9"/>
                      <a:pt x="33" y="25"/>
                    </a:cubicBezTo>
                    <a:cubicBezTo>
                      <a:pt x="6" y="52"/>
                      <a:pt x="0" y="93"/>
                      <a:pt x="18" y="127"/>
                    </a:cubicBezTo>
                    <a:cubicBezTo>
                      <a:pt x="18" y="128"/>
                      <a:pt x="19" y="128"/>
                      <a:pt x="19" y="129"/>
                    </a:cubicBezTo>
                    <a:cubicBezTo>
                      <a:pt x="16" y="133"/>
                      <a:pt x="15" y="138"/>
                      <a:pt x="15" y="143"/>
                    </a:cubicBezTo>
                    <a:cubicBezTo>
                      <a:pt x="15" y="149"/>
                      <a:pt x="17" y="155"/>
                      <a:pt x="21" y="159"/>
                    </a:cubicBezTo>
                    <a:cubicBezTo>
                      <a:pt x="26" y="163"/>
                      <a:pt x="32" y="166"/>
                      <a:pt x="38" y="166"/>
                    </a:cubicBezTo>
                    <a:cubicBezTo>
                      <a:pt x="43" y="166"/>
                      <a:pt x="49" y="163"/>
                      <a:pt x="54" y="159"/>
                    </a:cubicBezTo>
                    <a:cubicBezTo>
                      <a:pt x="63" y="150"/>
                      <a:pt x="63" y="135"/>
                      <a:pt x="54" y="126"/>
                    </a:cubicBezTo>
                    <a:cubicBezTo>
                      <a:pt x="47" y="119"/>
                      <a:pt x="36" y="118"/>
                      <a:pt x="27" y="122"/>
                    </a:cubicBezTo>
                    <a:cubicBezTo>
                      <a:pt x="27" y="122"/>
                      <a:pt x="27" y="122"/>
                      <a:pt x="27" y="122"/>
                    </a:cubicBezTo>
                    <a:cubicBezTo>
                      <a:pt x="11" y="92"/>
                      <a:pt x="16" y="56"/>
                      <a:pt x="40" y="33"/>
                    </a:cubicBezTo>
                    <a:cubicBezTo>
                      <a:pt x="55" y="18"/>
                      <a:pt x="74" y="10"/>
                      <a:pt x="94" y="10"/>
                    </a:cubicBezTo>
                    <a:close/>
                    <a:moveTo>
                      <a:pt x="38" y="130"/>
                    </a:moveTo>
                    <a:cubicBezTo>
                      <a:pt x="41" y="130"/>
                      <a:pt x="44" y="131"/>
                      <a:pt x="47" y="134"/>
                    </a:cubicBezTo>
                    <a:cubicBezTo>
                      <a:pt x="51" y="139"/>
                      <a:pt x="51" y="147"/>
                      <a:pt x="47" y="152"/>
                    </a:cubicBezTo>
                    <a:cubicBezTo>
                      <a:pt x="42" y="157"/>
                      <a:pt x="34" y="157"/>
                      <a:pt x="29" y="152"/>
                    </a:cubicBezTo>
                    <a:cubicBezTo>
                      <a:pt x="26" y="149"/>
                      <a:pt x="25" y="146"/>
                      <a:pt x="25" y="143"/>
                    </a:cubicBezTo>
                    <a:cubicBezTo>
                      <a:pt x="25" y="139"/>
                      <a:pt x="26" y="136"/>
                      <a:pt x="29" y="134"/>
                    </a:cubicBezTo>
                    <a:cubicBezTo>
                      <a:pt x="31" y="131"/>
                      <a:pt x="34" y="130"/>
                      <a:pt x="38" y="130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395" name="Freeform 61">
                <a:extLst>
                  <a:ext uri="{FF2B5EF4-FFF2-40B4-BE49-F238E27FC236}">
                    <a16:creationId xmlns:a16="http://schemas.microsoft.com/office/drawing/2014/main" id="{DCEB22D2-D8AB-4FA5-AD44-AD528C6032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50239" y="4027168"/>
                <a:ext cx="138110" cy="234947"/>
              </a:xfrm>
              <a:custGeom>
                <a:avLst/>
                <a:gdLst>
                  <a:gd name="T0" fmla="*/ 80 w 99"/>
                  <a:gd name="T1" fmla="*/ 40 h 169"/>
                  <a:gd name="T2" fmla="*/ 79 w 99"/>
                  <a:gd name="T3" fmla="*/ 9 h 169"/>
                  <a:gd name="T4" fmla="*/ 46 w 99"/>
                  <a:gd name="T5" fmla="*/ 9 h 169"/>
                  <a:gd name="T6" fmla="*/ 46 w 99"/>
                  <a:gd name="T7" fmla="*/ 41 h 169"/>
                  <a:gd name="T8" fmla="*/ 62 w 99"/>
                  <a:gd name="T9" fmla="*/ 48 h 169"/>
                  <a:gd name="T10" fmla="*/ 72 w 99"/>
                  <a:gd name="T11" fmla="*/ 46 h 169"/>
                  <a:gd name="T12" fmla="*/ 72 w 99"/>
                  <a:gd name="T13" fmla="*/ 47 h 169"/>
                  <a:gd name="T14" fmla="*/ 59 w 99"/>
                  <a:gd name="T15" fmla="*/ 136 h 169"/>
                  <a:gd name="T16" fmla="*/ 5 w 99"/>
                  <a:gd name="T17" fmla="*/ 158 h 169"/>
                  <a:gd name="T18" fmla="*/ 0 w 99"/>
                  <a:gd name="T19" fmla="*/ 163 h 169"/>
                  <a:gd name="T20" fmla="*/ 5 w 99"/>
                  <a:gd name="T21" fmla="*/ 169 h 169"/>
                  <a:gd name="T22" fmla="*/ 66 w 99"/>
                  <a:gd name="T23" fmla="*/ 143 h 169"/>
                  <a:gd name="T24" fmla="*/ 81 w 99"/>
                  <a:gd name="T25" fmla="*/ 42 h 169"/>
                  <a:gd name="T26" fmla="*/ 80 w 99"/>
                  <a:gd name="T27" fmla="*/ 40 h 169"/>
                  <a:gd name="T28" fmla="*/ 53 w 99"/>
                  <a:gd name="T29" fmla="*/ 34 h 169"/>
                  <a:gd name="T30" fmla="*/ 53 w 99"/>
                  <a:gd name="T31" fmla="*/ 16 h 169"/>
                  <a:gd name="T32" fmla="*/ 71 w 99"/>
                  <a:gd name="T33" fmla="*/ 16 h 169"/>
                  <a:gd name="T34" fmla="*/ 71 w 99"/>
                  <a:gd name="T35" fmla="*/ 16 h 169"/>
                  <a:gd name="T36" fmla="*/ 71 w 99"/>
                  <a:gd name="T37" fmla="*/ 34 h 169"/>
                  <a:gd name="T38" fmla="*/ 53 w 99"/>
                  <a:gd name="T39" fmla="*/ 3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169">
                    <a:moveTo>
                      <a:pt x="80" y="40"/>
                    </a:moveTo>
                    <a:cubicBezTo>
                      <a:pt x="87" y="31"/>
                      <a:pt x="87" y="17"/>
                      <a:pt x="79" y="9"/>
                    </a:cubicBezTo>
                    <a:cubicBezTo>
                      <a:pt x="70" y="0"/>
                      <a:pt x="55" y="0"/>
                      <a:pt x="46" y="9"/>
                    </a:cubicBezTo>
                    <a:cubicBezTo>
                      <a:pt x="37" y="18"/>
                      <a:pt x="37" y="32"/>
                      <a:pt x="46" y="41"/>
                    </a:cubicBezTo>
                    <a:cubicBezTo>
                      <a:pt x="50" y="46"/>
                      <a:pt x="56" y="48"/>
                      <a:pt x="62" y="48"/>
                    </a:cubicBezTo>
                    <a:cubicBezTo>
                      <a:pt x="65" y="48"/>
                      <a:pt x="69" y="47"/>
                      <a:pt x="72" y="46"/>
                    </a:cubicBezTo>
                    <a:cubicBezTo>
                      <a:pt x="72" y="46"/>
                      <a:pt x="72" y="46"/>
                      <a:pt x="72" y="47"/>
                    </a:cubicBezTo>
                    <a:cubicBezTo>
                      <a:pt x="88" y="76"/>
                      <a:pt x="82" y="112"/>
                      <a:pt x="59" y="136"/>
                    </a:cubicBezTo>
                    <a:cubicBezTo>
                      <a:pt x="44" y="150"/>
                      <a:pt x="25" y="158"/>
                      <a:pt x="5" y="158"/>
                    </a:cubicBezTo>
                    <a:cubicBezTo>
                      <a:pt x="2" y="158"/>
                      <a:pt x="0" y="161"/>
                      <a:pt x="0" y="163"/>
                    </a:cubicBezTo>
                    <a:cubicBezTo>
                      <a:pt x="0" y="166"/>
                      <a:pt x="2" y="169"/>
                      <a:pt x="5" y="169"/>
                    </a:cubicBezTo>
                    <a:cubicBezTo>
                      <a:pt x="28" y="169"/>
                      <a:pt x="50" y="160"/>
                      <a:pt x="66" y="143"/>
                    </a:cubicBezTo>
                    <a:cubicBezTo>
                      <a:pt x="93" y="116"/>
                      <a:pt x="99" y="75"/>
                      <a:pt x="81" y="42"/>
                    </a:cubicBezTo>
                    <a:cubicBezTo>
                      <a:pt x="81" y="41"/>
                      <a:pt x="80" y="40"/>
                      <a:pt x="80" y="40"/>
                    </a:cubicBezTo>
                    <a:close/>
                    <a:moveTo>
                      <a:pt x="53" y="34"/>
                    </a:moveTo>
                    <a:cubicBezTo>
                      <a:pt x="48" y="29"/>
                      <a:pt x="48" y="21"/>
                      <a:pt x="53" y="16"/>
                    </a:cubicBezTo>
                    <a:cubicBezTo>
                      <a:pt x="58" y="11"/>
                      <a:pt x="66" y="11"/>
                      <a:pt x="71" y="16"/>
                    </a:cubicBezTo>
                    <a:cubicBezTo>
                      <a:pt x="71" y="16"/>
                      <a:pt x="71" y="16"/>
                      <a:pt x="71" y="16"/>
                    </a:cubicBezTo>
                    <a:cubicBezTo>
                      <a:pt x="76" y="21"/>
                      <a:pt x="76" y="29"/>
                      <a:pt x="71" y="34"/>
                    </a:cubicBezTo>
                    <a:cubicBezTo>
                      <a:pt x="66" y="39"/>
                      <a:pt x="58" y="39"/>
                      <a:pt x="53" y="34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35" name="Freeform 533">
              <a:extLst>
                <a:ext uri="{FF2B5EF4-FFF2-40B4-BE49-F238E27FC236}">
                  <a16:creationId xmlns:a16="http://schemas.microsoft.com/office/drawing/2014/main" id="{8277F8BC-9C52-4E58-A4D0-36B54523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841" y="2977845"/>
              <a:ext cx="134936" cy="133348"/>
            </a:xfrm>
            <a:custGeom>
              <a:avLst/>
              <a:gdLst>
                <a:gd name="T0" fmla="*/ 80 w 97"/>
                <a:gd name="T1" fmla="*/ 17 h 96"/>
                <a:gd name="T2" fmla="*/ 17 w 97"/>
                <a:gd name="T3" fmla="*/ 17 h 96"/>
                <a:gd name="T4" fmla="*/ 17 w 97"/>
                <a:gd name="T5" fmla="*/ 79 h 96"/>
                <a:gd name="T6" fmla="*/ 80 w 97"/>
                <a:gd name="T7" fmla="*/ 79 h 96"/>
                <a:gd name="T8" fmla="*/ 80 w 97"/>
                <a:gd name="T9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6">
                  <a:moveTo>
                    <a:pt x="80" y="17"/>
                  </a:moveTo>
                  <a:cubicBezTo>
                    <a:pt x="62" y="0"/>
                    <a:pt x="35" y="0"/>
                    <a:pt x="17" y="17"/>
                  </a:cubicBezTo>
                  <a:cubicBezTo>
                    <a:pt x="0" y="34"/>
                    <a:pt x="0" y="62"/>
                    <a:pt x="17" y="79"/>
                  </a:cubicBezTo>
                  <a:cubicBezTo>
                    <a:pt x="35" y="96"/>
                    <a:pt x="62" y="96"/>
                    <a:pt x="80" y="79"/>
                  </a:cubicBezTo>
                  <a:cubicBezTo>
                    <a:pt x="97" y="62"/>
                    <a:pt x="97" y="34"/>
                    <a:pt x="80" y="17"/>
                  </a:cubicBezTo>
                  <a:close/>
                </a:path>
              </a:pathLst>
            </a:custGeom>
            <a:solidFill>
              <a:srgbClr val="48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6" name="Freeform 534">
              <a:extLst>
                <a:ext uri="{FF2B5EF4-FFF2-40B4-BE49-F238E27FC236}">
                  <a16:creationId xmlns:a16="http://schemas.microsoft.com/office/drawing/2014/main" id="{830D6802-085F-4059-B7F1-FD92B4E848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1110" y="2974670"/>
              <a:ext cx="145254" cy="139698"/>
            </a:xfrm>
            <a:custGeom>
              <a:avLst/>
              <a:gdLst>
                <a:gd name="T0" fmla="*/ 54 w 104"/>
                <a:gd name="T1" fmla="*/ 100 h 100"/>
                <a:gd name="T2" fmla="*/ 19 w 104"/>
                <a:gd name="T3" fmla="*/ 85 h 100"/>
                <a:gd name="T4" fmla="*/ 19 w 104"/>
                <a:gd name="T5" fmla="*/ 15 h 100"/>
                <a:gd name="T6" fmla="*/ 54 w 104"/>
                <a:gd name="T7" fmla="*/ 0 h 100"/>
                <a:gd name="T8" fmla="*/ 90 w 104"/>
                <a:gd name="T9" fmla="*/ 15 h 100"/>
                <a:gd name="T10" fmla="*/ 104 w 104"/>
                <a:gd name="T11" fmla="*/ 50 h 100"/>
                <a:gd name="T12" fmla="*/ 90 w 104"/>
                <a:gd name="T13" fmla="*/ 85 h 100"/>
                <a:gd name="T14" fmla="*/ 54 w 104"/>
                <a:gd name="T15" fmla="*/ 100 h 100"/>
                <a:gd name="T16" fmla="*/ 54 w 104"/>
                <a:gd name="T17" fmla="*/ 12 h 100"/>
                <a:gd name="T18" fmla="*/ 28 w 104"/>
                <a:gd name="T19" fmla="*/ 23 h 100"/>
                <a:gd name="T20" fmla="*/ 28 w 104"/>
                <a:gd name="T21" fmla="*/ 77 h 100"/>
                <a:gd name="T22" fmla="*/ 54 w 104"/>
                <a:gd name="T23" fmla="*/ 88 h 100"/>
                <a:gd name="T24" fmla="*/ 81 w 104"/>
                <a:gd name="T25" fmla="*/ 77 h 100"/>
                <a:gd name="T26" fmla="*/ 92 w 104"/>
                <a:gd name="T27" fmla="*/ 50 h 100"/>
                <a:gd name="T28" fmla="*/ 81 w 104"/>
                <a:gd name="T29" fmla="*/ 23 h 100"/>
                <a:gd name="T30" fmla="*/ 54 w 104"/>
                <a:gd name="T31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100">
                  <a:moveTo>
                    <a:pt x="54" y="100"/>
                  </a:moveTo>
                  <a:cubicBezTo>
                    <a:pt x="41" y="100"/>
                    <a:pt x="29" y="95"/>
                    <a:pt x="19" y="85"/>
                  </a:cubicBezTo>
                  <a:cubicBezTo>
                    <a:pt x="0" y="66"/>
                    <a:pt x="0" y="34"/>
                    <a:pt x="19" y="15"/>
                  </a:cubicBezTo>
                  <a:cubicBezTo>
                    <a:pt x="29" y="5"/>
                    <a:pt x="41" y="0"/>
                    <a:pt x="54" y="0"/>
                  </a:cubicBezTo>
                  <a:cubicBezTo>
                    <a:pt x="68" y="0"/>
                    <a:pt x="80" y="5"/>
                    <a:pt x="90" y="15"/>
                  </a:cubicBezTo>
                  <a:cubicBezTo>
                    <a:pt x="99" y="24"/>
                    <a:pt x="104" y="37"/>
                    <a:pt x="104" y="50"/>
                  </a:cubicBezTo>
                  <a:cubicBezTo>
                    <a:pt x="104" y="63"/>
                    <a:pt x="99" y="76"/>
                    <a:pt x="90" y="85"/>
                  </a:cubicBezTo>
                  <a:cubicBezTo>
                    <a:pt x="80" y="95"/>
                    <a:pt x="68" y="100"/>
                    <a:pt x="54" y="100"/>
                  </a:cubicBezTo>
                  <a:close/>
                  <a:moveTo>
                    <a:pt x="54" y="12"/>
                  </a:moveTo>
                  <a:cubicBezTo>
                    <a:pt x="44" y="12"/>
                    <a:pt x="35" y="16"/>
                    <a:pt x="28" y="23"/>
                  </a:cubicBezTo>
                  <a:cubicBezTo>
                    <a:pt x="13" y="38"/>
                    <a:pt x="13" y="62"/>
                    <a:pt x="28" y="77"/>
                  </a:cubicBezTo>
                  <a:cubicBezTo>
                    <a:pt x="35" y="84"/>
                    <a:pt x="44" y="88"/>
                    <a:pt x="54" y="88"/>
                  </a:cubicBezTo>
                  <a:cubicBezTo>
                    <a:pt x="65" y="88"/>
                    <a:pt x="74" y="84"/>
                    <a:pt x="81" y="77"/>
                  </a:cubicBezTo>
                  <a:cubicBezTo>
                    <a:pt x="89" y="70"/>
                    <a:pt x="92" y="60"/>
                    <a:pt x="92" y="50"/>
                  </a:cubicBezTo>
                  <a:cubicBezTo>
                    <a:pt x="92" y="40"/>
                    <a:pt x="89" y="30"/>
                    <a:pt x="81" y="23"/>
                  </a:cubicBezTo>
                  <a:cubicBezTo>
                    <a:pt x="74" y="16"/>
                    <a:pt x="65" y="12"/>
                    <a:pt x="54" y="12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7" name="Freeform 535">
              <a:extLst>
                <a:ext uri="{FF2B5EF4-FFF2-40B4-BE49-F238E27FC236}">
                  <a16:creationId xmlns:a16="http://schemas.microsoft.com/office/drawing/2014/main" id="{8385E0FE-DE0D-4472-B9A8-0FD938265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972" y="5166976"/>
              <a:ext cx="134936" cy="134142"/>
            </a:xfrm>
            <a:custGeom>
              <a:avLst/>
              <a:gdLst>
                <a:gd name="T0" fmla="*/ 80 w 97"/>
                <a:gd name="T1" fmla="*/ 17 h 96"/>
                <a:gd name="T2" fmla="*/ 17 w 97"/>
                <a:gd name="T3" fmla="*/ 17 h 96"/>
                <a:gd name="T4" fmla="*/ 17 w 97"/>
                <a:gd name="T5" fmla="*/ 79 h 96"/>
                <a:gd name="T6" fmla="*/ 80 w 97"/>
                <a:gd name="T7" fmla="*/ 79 h 96"/>
                <a:gd name="T8" fmla="*/ 80 w 97"/>
                <a:gd name="T9" fmla="*/ 1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6">
                  <a:moveTo>
                    <a:pt x="80" y="17"/>
                  </a:moveTo>
                  <a:cubicBezTo>
                    <a:pt x="62" y="0"/>
                    <a:pt x="34" y="0"/>
                    <a:pt x="17" y="17"/>
                  </a:cubicBezTo>
                  <a:cubicBezTo>
                    <a:pt x="0" y="34"/>
                    <a:pt x="0" y="62"/>
                    <a:pt x="17" y="79"/>
                  </a:cubicBezTo>
                  <a:cubicBezTo>
                    <a:pt x="34" y="96"/>
                    <a:pt x="62" y="96"/>
                    <a:pt x="80" y="79"/>
                  </a:cubicBezTo>
                  <a:cubicBezTo>
                    <a:pt x="97" y="62"/>
                    <a:pt x="97" y="34"/>
                    <a:pt x="80" y="17"/>
                  </a:cubicBezTo>
                  <a:close/>
                </a:path>
              </a:pathLst>
            </a:custGeom>
            <a:solidFill>
              <a:srgbClr val="48B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38" name="Freeform 536">
              <a:extLst>
                <a:ext uri="{FF2B5EF4-FFF2-40B4-BE49-F238E27FC236}">
                  <a16:creationId xmlns:a16="http://schemas.microsoft.com/office/drawing/2014/main" id="{2B97EEC6-5250-491E-82A4-D1EE013AF6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240" y="5164595"/>
              <a:ext cx="152398" cy="138904"/>
            </a:xfrm>
            <a:custGeom>
              <a:avLst/>
              <a:gdLst>
                <a:gd name="T0" fmla="*/ 54 w 109"/>
                <a:gd name="T1" fmla="*/ 100 h 100"/>
                <a:gd name="T2" fmla="*/ 19 w 109"/>
                <a:gd name="T3" fmla="*/ 85 h 100"/>
                <a:gd name="T4" fmla="*/ 19 w 109"/>
                <a:gd name="T5" fmla="*/ 14 h 100"/>
                <a:gd name="T6" fmla="*/ 54 w 109"/>
                <a:gd name="T7" fmla="*/ 0 h 100"/>
                <a:gd name="T8" fmla="*/ 90 w 109"/>
                <a:gd name="T9" fmla="*/ 14 h 100"/>
                <a:gd name="T10" fmla="*/ 90 w 109"/>
                <a:gd name="T11" fmla="*/ 85 h 100"/>
                <a:gd name="T12" fmla="*/ 54 w 109"/>
                <a:gd name="T13" fmla="*/ 100 h 100"/>
                <a:gd name="T14" fmla="*/ 54 w 109"/>
                <a:gd name="T15" fmla="*/ 12 h 100"/>
                <a:gd name="T16" fmla="*/ 28 w 109"/>
                <a:gd name="T17" fmla="*/ 23 h 100"/>
                <a:gd name="T18" fmla="*/ 28 w 109"/>
                <a:gd name="T19" fmla="*/ 77 h 100"/>
                <a:gd name="T20" fmla="*/ 54 w 109"/>
                <a:gd name="T21" fmla="*/ 88 h 100"/>
                <a:gd name="T22" fmla="*/ 81 w 109"/>
                <a:gd name="T23" fmla="*/ 77 h 100"/>
                <a:gd name="T24" fmla="*/ 81 w 109"/>
                <a:gd name="T25" fmla="*/ 23 h 100"/>
                <a:gd name="T26" fmla="*/ 54 w 109"/>
                <a:gd name="T27" fmla="*/ 1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0">
                  <a:moveTo>
                    <a:pt x="54" y="100"/>
                  </a:moveTo>
                  <a:cubicBezTo>
                    <a:pt x="41" y="100"/>
                    <a:pt x="28" y="95"/>
                    <a:pt x="19" y="85"/>
                  </a:cubicBezTo>
                  <a:cubicBezTo>
                    <a:pt x="0" y="66"/>
                    <a:pt x="0" y="34"/>
                    <a:pt x="19" y="14"/>
                  </a:cubicBezTo>
                  <a:cubicBezTo>
                    <a:pt x="28" y="5"/>
                    <a:pt x="41" y="0"/>
                    <a:pt x="54" y="0"/>
                  </a:cubicBezTo>
                  <a:cubicBezTo>
                    <a:pt x="68" y="0"/>
                    <a:pt x="80" y="5"/>
                    <a:pt x="90" y="14"/>
                  </a:cubicBezTo>
                  <a:cubicBezTo>
                    <a:pt x="109" y="34"/>
                    <a:pt x="109" y="66"/>
                    <a:pt x="90" y="85"/>
                  </a:cubicBezTo>
                  <a:cubicBezTo>
                    <a:pt x="80" y="95"/>
                    <a:pt x="68" y="100"/>
                    <a:pt x="54" y="100"/>
                  </a:cubicBezTo>
                  <a:close/>
                  <a:moveTo>
                    <a:pt x="54" y="12"/>
                  </a:moveTo>
                  <a:cubicBezTo>
                    <a:pt x="44" y="12"/>
                    <a:pt x="35" y="16"/>
                    <a:pt x="28" y="23"/>
                  </a:cubicBezTo>
                  <a:cubicBezTo>
                    <a:pt x="13" y="38"/>
                    <a:pt x="13" y="62"/>
                    <a:pt x="28" y="77"/>
                  </a:cubicBezTo>
                  <a:cubicBezTo>
                    <a:pt x="35" y="84"/>
                    <a:pt x="44" y="88"/>
                    <a:pt x="54" y="88"/>
                  </a:cubicBezTo>
                  <a:cubicBezTo>
                    <a:pt x="65" y="88"/>
                    <a:pt x="74" y="84"/>
                    <a:pt x="81" y="77"/>
                  </a:cubicBezTo>
                  <a:cubicBezTo>
                    <a:pt x="96" y="62"/>
                    <a:pt x="96" y="38"/>
                    <a:pt x="81" y="23"/>
                  </a:cubicBezTo>
                  <a:cubicBezTo>
                    <a:pt x="74" y="16"/>
                    <a:pt x="65" y="12"/>
                    <a:pt x="54" y="12"/>
                  </a:cubicBezTo>
                  <a:close/>
                </a:path>
              </a:pathLst>
            </a:custGeom>
            <a:solidFill>
              <a:srgbClr val="3A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DC4386-B212-458C-9652-FBCD7EAE6094}"/>
                </a:ext>
              </a:extLst>
            </p:cNvPr>
            <p:cNvSpPr txBox="1"/>
            <p:nvPr/>
          </p:nvSpPr>
          <p:spPr>
            <a:xfrm>
              <a:off x="7671522" y="5708807"/>
              <a:ext cx="1761744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EHS Training &amp; Assessment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8CF30E3-03E9-4A6D-A493-56FB76E6506E}"/>
                </a:ext>
              </a:extLst>
            </p:cNvPr>
            <p:cNvSpPr txBox="1"/>
            <p:nvPr/>
          </p:nvSpPr>
          <p:spPr>
            <a:xfrm>
              <a:off x="8246053" y="4207922"/>
              <a:ext cx="2226437" cy="584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 b="1">
                  <a:solidFill>
                    <a:srgbClr val="666666"/>
                  </a:solidFill>
                  <a:latin typeface="Raleway"/>
                </a:defRPr>
              </a:lvl1pPr>
            </a:lstStyle>
            <a:p>
              <a:r>
                <a:rPr lang="en-US" dirty="0"/>
                <a:t>Audit </a:t>
              </a:r>
              <a:r>
                <a:rPr lang="en-US" i="1" dirty="0"/>
                <a:t>(Document Management)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B20FC25-BC67-4DFB-A9FE-634AC3E4CE48}"/>
                </a:ext>
              </a:extLst>
            </p:cNvPr>
            <p:cNvSpPr txBox="1"/>
            <p:nvPr/>
          </p:nvSpPr>
          <p:spPr>
            <a:xfrm>
              <a:off x="7137530" y="1693159"/>
              <a:ext cx="2792786" cy="7540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HIRA</a:t>
              </a:r>
              <a:r>
                <a:rPr lang="en-US" sz="1600" b="1" dirty="0">
                  <a:solidFill>
                    <a:srgbClr val="002060"/>
                  </a:solidFill>
                </a:rPr>
                <a:t> </a:t>
              </a:r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&amp; </a:t>
              </a:r>
              <a:r>
                <a:rPr lang="en-US" sz="1600" b="1" dirty="0" err="1">
                  <a:solidFill>
                    <a:srgbClr val="666666"/>
                  </a:solidFill>
                  <a:latin typeface="Raleway"/>
                </a:rPr>
                <a:t>Envn</a:t>
              </a:r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. Aspect Impact Workflow </a:t>
              </a:r>
              <a:r>
                <a:rPr lang="en-US" sz="1100" b="1" dirty="0">
                  <a:solidFill>
                    <a:srgbClr val="666666"/>
                  </a:solidFill>
                  <a:latin typeface="Raleway"/>
                </a:rPr>
                <a:t>(Hazard Identifications and Risk Assessment)</a:t>
              </a:r>
              <a:endParaRPr lang="en-US" sz="1600" b="1" dirty="0">
                <a:solidFill>
                  <a:srgbClr val="666666"/>
                </a:solidFill>
                <a:latin typeface="Raleway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6FF9834-6CDE-48C8-91AB-C90521AEE03E}"/>
                </a:ext>
              </a:extLst>
            </p:cNvPr>
            <p:cNvSpPr txBox="1"/>
            <p:nvPr/>
          </p:nvSpPr>
          <p:spPr>
            <a:xfrm>
              <a:off x="4897501" y="972911"/>
              <a:ext cx="3560310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PSSR Workflow </a:t>
              </a:r>
              <a:r>
                <a:rPr lang="en-US" sz="1100" b="1" i="1" dirty="0">
                  <a:solidFill>
                    <a:srgbClr val="666666"/>
                  </a:solidFill>
                  <a:latin typeface="Raleway"/>
                </a:rPr>
                <a:t>(Pre-Startup Safety Review)</a:t>
              </a:r>
              <a:endParaRPr lang="en-US" sz="1600" b="1" i="1" dirty="0">
                <a:solidFill>
                  <a:srgbClr val="666666"/>
                </a:solidFill>
                <a:latin typeface="Raleway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84B5520-2DE6-48F0-BDED-08F18BA08D73}"/>
                </a:ext>
              </a:extLst>
            </p:cNvPr>
            <p:cNvSpPr txBox="1"/>
            <p:nvPr/>
          </p:nvSpPr>
          <p:spPr>
            <a:xfrm>
              <a:off x="1825401" y="1034403"/>
              <a:ext cx="2538522" cy="8309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a. Incident Management </a:t>
              </a:r>
            </a:p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b. Unsafe Act </a:t>
              </a:r>
            </a:p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c. Unsafe Conditions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5C81E8-1183-4C8E-899B-2A7FCC24DC12}"/>
                </a:ext>
              </a:extLst>
            </p:cNvPr>
            <p:cNvSpPr/>
            <p:nvPr/>
          </p:nvSpPr>
          <p:spPr>
            <a:xfrm rot="2760197">
              <a:off x="3805096" y="4088931"/>
              <a:ext cx="2270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50000"/>
                    </a:schemeClr>
                  </a:solidFill>
                  <a:latin typeface="Raleway"/>
                </a:rPr>
                <a:t>Key Modules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CAD23B1E-E859-451F-AE57-4D28132907D1}"/>
                </a:ext>
              </a:extLst>
            </p:cNvPr>
            <p:cNvGrpSpPr/>
            <p:nvPr/>
          </p:nvGrpSpPr>
          <p:grpSpPr>
            <a:xfrm rot="4533094">
              <a:off x="6990942" y="2622913"/>
              <a:ext cx="504818" cy="1200133"/>
              <a:chOff x="5058671" y="1460217"/>
              <a:chExt cx="504818" cy="1200133"/>
            </a:xfrm>
          </p:grpSpPr>
          <p:sp>
            <p:nvSpPr>
              <p:cNvPr id="84" name="Freeform 6">
                <a:extLst>
                  <a:ext uri="{FF2B5EF4-FFF2-40B4-BE49-F238E27FC236}">
                    <a16:creationId xmlns:a16="http://schemas.microsoft.com/office/drawing/2014/main" id="{3C7C2537-CE2C-44CD-B86A-D6DA41E98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688" y="1609440"/>
                <a:ext cx="207959" cy="207166"/>
              </a:xfrm>
              <a:custGeom>
                <a:avLst/>
                <a:gdLst>
                  <a:gd name="T0" fmla="*/ 123 w 149"/>
                  <a:gd name="T1" fmla="*/ 26 h 149"/>
                  <a:gd name="T2" fmla="*/ 27 w 149"/>
                  <a:gd name="T3" fmla="*/ 26 h 149"/>
                  <a:gd name="T4" fmla="*/ 27 w 149"/>
                  <a:gd name="T5" fmla="*/ 122 h 149"/>
                  <a:gd name="T6" fmla="*/ 123 w 149"/>
                  <a:gd name="T7" fmla="*/ 122 h 149"/>
                  <a:gd name="T8" fmla="*/ 123 w 149"/>
                  <a:gd name="T9" fmla="*/ 26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149">
                    <a:moveTo>
                      <a:pt x="123" y="26"/>
                    </a:moveTo>
                    <a:cubicBezTo>
                      <a:pt x="96" y="0"/>
                      <a:pt x="53" y="0"/>
                      <a:pt x="27" y="26"/>
                    </a:cubicBezTo>
                    <a:cubicBezTo>
                      <a:pt x="0" y="53"/>
                      <a:pt x="0" y="96"/>
                      <a:pt x="27" y="122"/>
                    </a:cubicBezTo>
                    <a:cubicBezTo>
                      <a:pt x="53" y="149"/>
                      <a:pt x="96" y="149"/>
                      <a:pt x="123" y="122"/>
                    </a:cubicBezTo>
                    <a:cubicBezTo>
                      <a:pt x="149" y="96"/>
                      <a:pt x="149" y="53"/>
                      <a:pt x="123" y="26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5" name="Freeform 20">
                <a:extLst>
                  <a:ext uri="{FF2B5EF4-FFF2-40B4-BE49-F238E27FC236}">
                    <a16:creationId xmlns:a16="http://schemas.microsoft.com/office/drawing/2014/main" id="{A439632A-EC15-4A07-83E8-EB9A9A9F3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200" y="2523827"/>
                <a:ext cx="134936" cy="133348"/>
              </a:xfrm>
              <a:custGeom>
                <a:avLst/>
                <a:gdLst>
                  <a:gd name="T0" fmla="*/ 80 w 97"/>
                  <a:gd name="T1" fmla="*/ 79 h 96"/>
                  <a:gd name="T2" fmla="*/ 80 w 97"/>
                  <a:gd name="T3" fmla="*/ 17 h 96"/>
                  <a:gd name="T4" fmla="*/ 17 w 97"/>
                  <a:gd name="T5" fmla="*/ 17 h 96"/>
                  <a:gd name="T6" fmla="*/ 17 w 97"/>
                  <a:gd name="T7" fmla="*/ 79 h 96"/>
                  <a:gd name="T8" fmla="*/ 80 w 97"/>
                  <a:gd name="T9" fmla="*/ 7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7" h="96">
                    <a:moveTo>
                      <a:pt x="80" y="79"/>
                    </a:moveTo>
                    <a:cubicBezTo>
                      <a:pt x="97" y="62"/>
                      <a:pt x="97" y="34"/>
                      <a:pt x="80" y="17"/>
                    </a:cubicBezTo>
                    <a:cubicBezTo>
                      <a:pt x="63" y="0"/>
                      <a:pt x="35" y="0"/>
                      <a:pt x="17" y="17"/>
                    </a:cubicBezTo>
                    <a:cubicBezTo>
                      <a:pt x="0" y="34"/>
                      <a:pt x="0" y="62"/>
                      <a:pt x="17" y="79"/>
                    </a:cubicBezTo>
                    <a:cubicBezTo>
                      <a:pt x="35" y="96"/>
                      <a:pt x="63" y="96"/>
                      <a:pt x="80" y="79"/>
                    </a:cubicBezTo>
                    <a:close/>
                  </a:path>
                </a:pathLst>
              </a:custGeom>
              <a:solidFill>
                <a:srgbClr val="48B1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6" name="Freeform 21">
                <a:extLst>
                  <a:ext uri="{FF2B5EF4-FFF2-40B4-BE49-F238E27FC236}">
                    <a16:creationId xmlns:a16="http://schemas.microsoft.com/office/drawing/2014/main" id="{E157C163-7DAD-490F-A6FB-B51AE971C1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6469" y="2521446"/>
                <a:ext cx="146048" cy="138904"/>
              </a:xfrm>
              <a:custGeom>
                <a:avLst/>
                <a:gdLst>
                  <a:gd name="T0" fmla="*/ 55 w 105"/>
                  <a:gd name="T1" fmla="*/ 100 h 100"/>
                  <a:gd name="T2" fmla="*/ 19 w 105"/>
                  <a:gd name="T3" fmla="*/ 86 h 100"/>
                  <a:gd name="T4" fmla="*/ 19 w 105"/>
                  <a:gd name="T5" fmla="*/ 15 h 100"/>
                  <a:gd name="T6" fmla="*/ 55 w 105"/>
                  <a:gd name="T7" fmla="*/ 0 h 100"/>
                  <a:gd name="T8" fmla="*/ 90 w 105"/>
                  <a:gd name="T9" fmla="*/ 15 h 100"/>
                  <a:gd name="T10" fmla="*/ 105 w 105"/>
                  <a:gd name="T11" fmla="*/ 50 h 100"/>
                  <a:gd name="T12" fmla="*/ 90 w 105"/>
                  <a:gd name="T13" fmla="*/ 86 h 100"/>
                  <a:gd name="T14" fmla="*/ 55 w 105"/>
                  <a:gd name="T15" fmla="*/ 100 h 100"/>
                  <a:gd name="T16" fmla="*/ 55 w 105"/>
                  <a:gd name="T17" fmla="*/ 12 h 100"/>
                  <a:gd name="T18" fmla="*/ 28 w 105"/>
                  <a:gd name="T19" fmla="*/ 23 h 100"/>
                  <a:gd name="T20" fmla="*/ 28 w 105"/>
                  <a:gd name="T21" fmla="*/ 77 h 100"/>
                  <a:gd name="T22" fmla="*/ 55 w 105"/>
                  <a:gd name="T23" fmla="*/ 88 h 100"/>
                  <a:gd name="T24" fmla="*/ 81 w 105"/>
                  <a:gd name="T25" fmla="*/ 77 h 100"/>
                  <a:gd name="T26" fmla="*/ 93 w 105"/>
                  <a:gd name="T27" fmla="*/ 50 h 100"/>
                  <a:gd name="T28" fmla="*/ 81 w 105"/>
                  <a:gd name="T29" fmla="*/ 23 h 100"/>
                  <a:gd name="T30" fmla="*/ 55 w 105"/>
                  <a:gd name="T31" fmla="*/ 1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100">
                    <a:moveTo>
                      <a:pt x="55" y="100"/>
                    </a:moveTo>
                    <a:cubicBezTo>
                      <a:pt x="41" y="100"/>
                      <a:pt x="29" y="95"/>
                      <a:pt x="19" y="86"/>
                    </a:cubicBezTo>
                    <a:cubicBezTo>
                      <a:pt x="0" y="66"/>
                      <a:pt x="0" y="34"/>
                      <a:pt x="19" y="15"/>
                    </a:cubicBezTo>
                    <a:cubicBezTo>
                      <a:pt x="29" y="5"/>
                      <a:pt x="41" y="0"/>
                      <a:pt x="55" y="0"/>
                    </a:cubicBezTo>
                    <a:cubicBezTo>
                      <a:pt x="68" y="0"/>
                      <a:pt x="81" y="5"/>
                      <a:pt x="90" y="15"/>
                    </a:cubicBezTo>
                    <a:cubicBezTo>
                      <a:pt x="99" y="24"/>
                      <a:pt x="105" y="37"/>
                      <a:pt x="105" y="50"/>
                    </a:cubicBezTo>
                    <a:cubicBezTo>
                      <a:pt x="105" y="64"/>
                      <a:pt x="99" y="76"/>
                      <a:pt x="90" y="86"/>
                    </a:cubicBezTo>
                    <a:cubicBezTo>
                      <a:pt x="81" y="95"/>
                      <a:pt x="68" y="100"/>
                      <a:pt x="55" y="100"/>
                    </a:cubicBezTo>
                    <a:close/>
                    <a:moveTo>
                      <a:pt x="55" y="12"/>
                    </a:moveTo>
                    <a:cubicBezTo>
                      <a:pt x="44" y="12"/>
                      <a:pt x="35" y="16"/>
                      <a:pt x="28" y="23"/>
                    </a:cubicBezTo>
                    <a:cubicBezTo>
                      <a:pt x="13" y="38"/>
                      <a:pt x="13" y="62"/>
                      <a:pt x="28" y="77"/>
                    </a:cubicBezTo>
                    <a:cubicBezTo>
                      <a:pt x="35" y="84"/>
                      <a:pt x="44" y="88"/>
                      <a:pt x="55" y="88"/>
                    </a:cubicBezTo>
                    <a:cubicBezTo>
                      <a:pt x="65" y="88"/>
                      <a:pt x="74" y="84"/>
                      <a:pt x="81" y="77"/>
                    </a:cubicBezTo>
                    <a:cubicBezTo>
                      <a:pt x="89" y="70"/>
                      <a:pt x="93" y="60"/>
                      <a:pt x="93" y="50"/>
                    </a:cubicBezTo>
                    <a:cubicBezTo>
                      <a:pt x="93" y="40"/>
                      <a:pt x="89" y="30"/>
                      <a:pt x="81" y="23"/>
                    </a:cubicBezTo>
                    <a:cubicBezTo>
                      <a:pt x="74" y="16"/>
                      <a:pt x="65" y="12"/>
                      <a:pt x="55" y="12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7" name="Freeform 28">
                <a:extLst>
                  <a:ext uri="{FF2B5EF4-FFF2-40B4-BE49-F238E27FC236}">
                    <a16:creationId xmlns:a16="http://schemas.microsoft.com/office/drawing/2014/main" id="{B2059F75-8629-417C-AABA-41E90E9C3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762" y="2434928"/>
                <a:ext cx="22225" cy="22225"/>
              </a:xfrm>
              <a:custGeom>
                <a:avLst/>
                <a:gdLst>
                  <a:gd name="T0" fmla="*/ 8 w 16"/>
                  <a:gd name="T1" fmla="*/ 16 h 16"/>
                  <a:gd name="T2" fmla="*/ 2 w 16"/>
                  <a:gd name="T3" fmla="*/ 14 h 16"/>
                  <a:gd name="T4" fmla="*/ 0 w 16"/>
                  <a:gd name="T5" fmla="*/ 8 h 16"/>
                  <a:gd name="T6" fmla="*/ 2 w 16"/>
                  <a:gd name="T7" fmla="*/ 3 h 16"/>
                  <a:gd name="T8" fmla="*/ 14 w 16"/>
                  <a:gd name="T9" fmla="*/ 3 h 16"/>
                  <a:gd name="T10" fmla="*/ 16 w 16"/>
                  <a:gd name="T11" fmla="*/ 8 h 16"/>
                  <a:gd name="T12" fmla="*/ 14 w 16"/>
                  <a:gd name="T13" fmla="*/ 14 h 16"/>
                  <a:gd name="T14" fmla="*/ 8 w 16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6" y="16"/>
                      <a:pt x="4" y="15"/>
                      <a:pt x="2" y="14"/>
                    </a:cubicBezTo>
                    <a:cubicBezTo>
                      <a:pt x="1" y="12"/>
                      <a:pt x="0" y="10"/>
                      <a:pt x="0" y="8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4" y="3"/>
                    </a:cubicBezTo>
                    <a:cubicBezTo>
                      <a:pt x="15" y="4"/>
                      <a:pt x="16" y="6"/>
                      <a:pt x="16" y="8"/>
                    </a:cubicBezTo>
                    <a:cubicBezTo>
                      <a:pt x="16" y="10"/>
                      <a:pt x="15" y="12"/>
                      <a:pt x="14" y="14"/>
                    </a:cubicBezTo>
                    <a:cubicBezTo>
                      <a:pt x="12" y="15"/>
                      <a:pt x="10" y="16"/>
                      <a:pt x="8" y="16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8" name="Freeform 29">
                <a:extLst>
                  <a:ext uri="{FF2B5EF4-FFF2-40B4-BE49-F238E27FC236}">
                    <a16:creationId xmlns:a16="http://schemas.microsoft.com/office/drawing/2014/main" id="{137323B4-4E50-4700-AE95-255E9E9436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00762" y="2115845"/>
                <a:ext cx="22225" cy="235740"/>
              </a:xfrm>
              <a:custGeom>
                <a:avLst/>
                <a:gdLst>
                  <a:gd name="T0" fmla="*/ 0 w 16"/>
                  <a:gd name="T1" fmla="*/ 161 h 169"/>
                  <a:gd name="T2" fmla="*/ 8 w 16"/>
                  <a:gd name="T3" fmla="*/ 153 h 169"/>
                  <a:gd name="T4" fmla="*/ 8 w 16"/>
                  <a:gd name="T5" fmla="*/ 153 h 169"/>
                  <a:gd name="T6" fmla="*/ 16 w 16"/>
                  <a:gd name="T7" fmla="*/ 161 h 169"/>
                  <a:gd name="T8" fmla="*/ 16 w 16"/>
                  <a:gd name="T9" fmla="*/ 161 h 169"/>
                  <a:gd name="T10" fmla="*/ 8 w 16"/>
                  <a:gd name="T11" fmla="*/ 169 h 169"/>
                  <a:gd name="T12" fmla="*/ 8 w 16"/>
                  <a:gd name="T13" fmla="*/ 169 h 169"/>
                  <a:gd name="T14" fmla="*/ 0 w 16"/>
                  <a:gd name="T15" fmla="*/ 161 h 169"/>
                  <a:gd name="T16" fmla="*/ 0 w 16"/>
                  <a:gd name="T17" fmla="*/ 84 h 169"/>
                  <a:gd name="T18" fmla="*/ 8 w 16"/>
                  <a:gd name="T19" fmla="*/ 76 h 169"/>
                  <a:gd name="T20" fmla="*/ 8 w 16"/>
                  <a:gd name="T21" fmla="*/ 76 h 169"/>
                  <a:gd name="T22" fmla="*/ 16 w 16"/>
                  <a:gd name="T23" fmla="*/ 84 h 169"/>
                  <a:gd name="T24" fmla="*/ 16 w 16"/>
                  <a:gd name="T25" fmla="*/ 84 h 169"/>
                  <a:gd name="T26" fmla="*/ 8 w 16"/>
                  <a:gd name="T27" fmla="*/ 92 h 169"/>
                  <a:gd name="T28" fmla="*/ 8 w 16"/>
                  <a:gd name="T29" fmla="*/ 92 h 169"/>
                  <a:gd name="T30" fmla="*/ 0 w 16"/>
                  <a:gd name="T31" fmla="*/ 84 h 169"/>
                  <a:gd name="T32" fmla="*/ 0 w 16"/>
                  <a:gd name="T33" fmla="*/ 8 h 169"/>
                  <a:gd name="T34" fmla="*/ 8 w 16"/>
                  <a:gd name="T35" fmla="*/ 0 h 169"/>
                  <a:gd name="T36" fmla="*/ 8 w 16"/>
                  <a:gd name="T37" fmla="*/ 0 h 169"/>
                  <a:gd name="T38" fmla="*/ 16 w 16"/>
                  <a:gd name="T39" fmla="*/ 8 h 169"/>
                  <a:gd name="T40" fmla="*/ 16 w 16"/>
                  <a:gd name="T41" fmla="*/ 8 h 169"/>
                  <a:gd name="T42" fmla="*/ 8 w 16"/>
                  <a:gd name="T43" fmla="*/ 16 h 169"/>
                  <a:gd name="T44" fmla="*/ 8 w 16"/>
                  <a:gd name="T45" fmla="*/ 16 h 169"/>
                  <a:gd name="T46" fmla="*/ 0 w 16"/>
                  <a:gd name="T47" fmla="*/ 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" h="169">
                    <a:moveTo>
                      <a:pt x="0" y="161"/>
                    </a:moveTo>
                    <a:cubicBezTo>
                      <a:pt x="0" y="156"/>
                      <a:pt x="4" y="153"/>
                      <a:pt x="8" y="153"/>
                    </a:cubicBezTo>
                    <a:cubicBezTo>
                      <a:pt x="8" y="153"/>
                      <a:pt x="8" y="153"/>
                      <a:pt x="8" y="153"/>
                    </a:cubicBezTo>
                    <a:cubicBezTo>
                      <a:pt x="12" y="153"/>
                      <a:pt x="16" y="156"/>
                      <a:pt x="16" y="161"/>
                    </a:cubicBezTo>
                    <a:cubicBezTo>
                      <a:pt x="16" y="161"/>
                      <a:pt x="16" y="161"/>
                      <a:pt x="16" y="161"/>
                    </a:cubicBezTo>
                    <a:cubicBezTo>
                      <a:pt x="16" y="165"/>
                      <a:pt x="12" y="169"/>
                      <a:pt x="8" y="169"/>
                    </a:cubicBezTo>
                    <a:cubicBezTo>
                      <a:pt x="8" y="169"/>
                      <a:pt x="8" y="169"/>
                      <a:pt x="8" y="169"/>
                    </a:cubicBezTo>
                    <a:cubicBezTo>
                      <a:pt x="4" y="169"/>
                      <a:pt x="0" y="165"/>
                      <a:pt x="0" y="161"/>
                    </a:cubicBezTo>
                    <a:close/>
                    <a:moveTo>
                      <a:pt x="0" y="84"/>
                    </a:moveTo>
                    <a:cubicBezTo>
                      <a:pt x="0" y="80"/>
                      <a:pt x="4" y="76"/>
                      <a:pt x="8" y="76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12" y="76"/>
                      <a:pt x="16" y="80"/>
                      <a:pt x="16" y="84"/>
                    </a:cubicBezTo>
                    <a:cubicBezTo>
                      <a:pt x="16" y="84"/>
                      <a:pt x="16" y="84"/>
                      <a:pt x="16" y="84"/>
                    </a:cubicBezTo>
                    <a:cubicBezTo>
                      <a:pt x="16" y="89"/>
                      <a:pt x="12" y="92"/>
                      <a:pt x="8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4" y="92"/>
                      <a:pt x="0" y="89"/>
                      <a:pt x="0" y="84"/>
                    </a:cubicBezTo>
                    <a:close/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4" y="16"/>
                      <a:pt x="0" y="12"/>
                      <a:pt x="0" y="8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89" name="Freeform 30">
                <a:extLst>
                  <a:ext uri="{FF2B5EF4-FFF2-40B4-BE49-F238E27FC236}">
                    <a16:creationId xmlns:a16="http://schemas.microsoft.com/office/drawing/2014/main" id="{3309F3FE-11C2-4295-B704-F88B079ED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762" y="2008691"/>
                <a:ext cx="22225" cy="23812"/>
              </a:xfrm>
              <a:custGeom>
                <a:avLst/>
                <a:gdLst>
                  <a:gd name="T0" fmla="*/ 8 w 16"/>
                  <a:gd name="T1" fmla="*/ 17 h 17"/>
                  <a:gd name="T2" fmla="*/ 2 w 16"/>
                  <a:gd name="T3" fmla="*/ 14 h 17"/>
                  <a:gd name="T4" fmla="*/ 0 w 16"/>
                  <a:gd name="T5" fmla="*/ 9 h 17"/>
                  <a:gd name="T6" fmla="*/ 2 w 16"/>
                  <a:gd name="T7" fmla="*/ 3 h 17"/>
                  <a:gd name="T8" fmla="*/ 14 w 16"/>
                  <a:gd name="T9" fmla="*/ 3 h 17"/>
                  <a:gd name="T10" fmla="*/ 16 w 16"/>
                  <a:gd name="T11" fmla="*/ 9 h 17"/>
                  <a:gd name="T12" fmla="*/ 14 w 16"/>
                  <a:gd name="T13" fmla="*/ 14 h 17"/>
                  <a:gd name="T14" fmla="*/ 8 w 16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6" y="17"/>
                      <a:pt x="4" y="16"/>
                      <a:pt x="2" y="14"/>
                    </a:cubicBezTo>
                    <a:cubicBezTo>
                      <a:pt x="1" y="13"/>
                      <a:pt x="0" y="11"/>
                      <a:pt x="0" y="9"/>
                    </a:cubicBezTo>
                    <a:cubicBezTo>
                      <a:pt x="0" y="6"/>
                      <a:pt x="1" y="4"/>
                      <a:pt x="2" y="3"/>
                    </a:cubicBezTo>
                    <a:cubicBezTo>
                      <a:pt x="5" y="0"/>
                      <a:pt x="11" y="0"/>
                      <a:pt x="14" y="3"/>
                    </a:cubicBezTo>
                    <a:cubicBezTo>
                      <a:pt x="15" y="4"/>
                      <a:pt x="16" y="6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10" y="17"/>
                      <a:pt x="8" y="17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0" name="Freeform 53">
                <a:extLst>
                  <a:ext uri="{FF2B5EF4-FFF2-40B4-BE49-F238E27FC236}">
                    <a16:creationId xmlns:a16="http://schemas.microsoft.com/office/drawing/2014/main" id="{AD5421D6-99C4-4234-BA5D-9B143DD382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58671" y="1460217"/>
                <a:ext cx="504818" cy="505611"/>
              </a:xfrm>
              <a:custGeom>
                <a:avLst/>
                <a:gdLst>
                  <a:gd name="T0" fmla="*/ 361 w 363"/>
                  <a:gd name="T1" fmla="*/ 255 h 363"/>
                  <a:gd name="T2" fmla="*/ 303 w 363"/>
                  <a:gd name="T3" fmla="*/ 197 h 363"/>
                  <a:gd name="T4" fmla="*/ 302 w 363"/>
                  <a:gd name="T5" fmla="*/ 197 h 363"/>
                  <a:gd name="T6" fmla="*/ 303 w 363"/>
                  <a:gd name="T7" fmla="*/ 182 h 363"/>
                  <a:gd name="T8" fmla="*/ 268 w 363"/>
                  <a:gd name="T9" fmla="*/ 96 h 363"/>
                  <a:gd name="T10" fmla="*/ 182 w 363"/>
                  <a:gd name="T11" fmla="*/ 60 h 363"/>
                  <a:gd name="T12" fmla="*/ 167 w 363"/>
                  <a:gd name="T13" fmla="*/ 61 h 363"/>
                  <a:gd name="T14" fmla="*/ 108 w 363"/>
                  <a:gd name="T15" fmla="*/ 2 h 363"/>
                  <a:gd name="T16" fmla="*/ 101 w 363"/>
                  <a:gd name="T17" fmla="*/ 2 h 363"/>
                  <a:gd name="T18" fmla="*/ 2 w 363"/>
                  <a:gd name="T19" fmla="*/ 101 h 363"/>
                  <a:gd name="T20" fmla="*/ 2 w 363"/>
                  <a:gd name="T21" fmla="*/ 108 h 363"/>
                  <a:gd name="T22" fmla="*/ 61 w 363"/>
                  <a:gd name="T23" fmla="*/ 167 h 363"/>
                  <a:gd name="T24" fmla="*/ 60 w 363"/>
                  <a:gd name="T25" fmla="*/ 182 h 363"/>
                  <a:gd name="T26" fmla="*/ 95 w 363"/>
                  <a:gd name="T27" fmla="*/ 268 h 363"/>
                  <a:gd name="T28" fmla="*/ 182 w 363"/>
                  <a:gd name="T29" fmla="*/ 304 h 363"/>
                  <a:gd name="T30" fmla="*/ 197 w 363"/>
                  <a:gd name="T31" fmla="*/ 303 h 363"/>
                  <a:gd name="T32" fmla="*/ 198 w 363"/>
                  <a:gd name="T33" fmla="*/ 304 h 363"/>
                  <a:gd name="T34" fmla="*/ 255 w 363"/>
                  <a:gd name="T35" fmla="*/ 361 h 363"/>
                  <a:gd name="T36" fmla="*/ 259 w 363"/>
                  <a:gd name="T37" fmla="*/ 363 h 363"/>
                  <a:gd name="T38" fmla="*/ 262 w 363"/>
                  <a:gd name="T39" fmla="*/ 361 h 363"/>
                  <a:gd name="T40" fmla="*/ 361 w 363"/>
                  <a:gd name="T41" fmla="*/ 262 h 363"/>
                  <a:gd name="T42" fmla="*/ 361 w 363"/>
                  <a:gd name="T43" fmla="*/ 255 h 363"/>
                  <a:gd name="T44" fmla="*/ 13 w 363"/>
                  <a:gd name="T45" fmla="*/ 105 h 363"/>
                  <a:gd name="T46" fmla="*/ 104 w 363"/>
                  <a:gd name="T47" fmla="*/ 13 h 363"/>
                  <a:gd name="T48" fmla="*/ 154 w 363"/>
                  <a:gd name="T49" fmla="*/ 63 h 363"/>
                  <a:gd name="T50" fmla="*/ 95 w 363"/>
                  <a:gd name="T51" fmla="*/ 96 h 363"/>
                  <a:gd name="T52" fmla="*/ 63 w 363"/>
                  <a:gd name="T53" fmla="*/ 154 h 363"/>
                  <a:gd name="T54" fmla="*/ 13 w 363"/>
                  <a:gd name="T55" fmla="*/ 105 h 363"/>
                  <a:gd name="T56" fmla="*/ 103 w 363"/>
                  <a:gd name="T57" fmla="*/ 261 h 363"/>
                  <a:gd name="T58" fmla="*/ 70 w 363"/>
                  <a:gd name="T59" fmla="*/ 182 h 363"/>
                  <a:gd name="T60" fmla="*/ 103 w 363"/>
                  <a:gd name="T61" fmla="*/ 103 h 363"/>
                  <a:gd name="T62" fmla="*/ 182 w 363"/>
                  <a:gd name="T63" fmla="*/ 70 h 363"/>
                  <a:gd name="T64" fmla="*/ 260 w 363"/>
                  <a:gd name="T65" fmla="*/ 103 h 363"/>
                  <a:gd name="T66" fmla="*/ 293 w 363"/>
                  <a:gd name="T67" fmla="*/ 182 h 363"/>
                  <a:gd name="T68" fmla="*/ 260 w 363"/>
                  <a:gd name="T69" fmla="*/ 261 h 363"/>
                  <a:gd name="T70" fmla="*/ 182 w 363"/>
                  <a:gd name="T71" fmla="*/ 293 h 363"/>
                  <a:gd name="T72" fmla="*/ 103 w 363"/>
                  <a:gd name="T73" fmla="*/ 261 h 363"/>
                  <a:gd name="T74" fmla="*/ 259 w 363"/>
                  <a:gd name="T75" fmla="*/ 350 h 363"/>
                  <a:gd name="T76" fmla="*/ 209 w 363"/>
                  <a:gd name="T77" fmla="*/ 300 h 363"/>
                  <a:gd name="T78" fmla="*/ 268 w 363"/>
                  <a:gd name="T79" fmla="*/ 268 h 363"/>
                  <a:gd name="T80" fmla="*/ 300 w 363"/>
                  <a:gd name="T81" fmla="*/ 209 h 363"/>
                  <a:gd name="T82" fmla="*/ 350 w 363"/>
                  <a:gd name="T83" fmla="*/ 259 h 363"/>
                  <a:gd name="T84" fmla="*/ 259 w 363"/>
                  <a:gd name="T85" fmla="*/ 35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63" h="363">
                    <a:moveTo>
                      <a:pt x="361" y="255"/>
                    </a:moveTo>
                    <a:cubicBezTo>
                      <a:pt x="303" y="197"/>
                      <a:pt x="303" y="197"/>
                      <a:pt x="303" y="197"/>
                    </a:cubicBezTo>
                    <a:cubicBezTo>
                      <a:pt x="303" y="197"/>
                      <a:pt x="303" y="197"/>
                      <a:pt x="302" y="197"/>
                    </a:cubicBezTo>
                    <a:cubicBezTo>
                      <a:pt x="303" y="192"/>
                      <a:pt x="303" y="187"/>
                      <a:pt x="303" y="182"/>
                    </a:cubicBezTo>
                    <a:cubicBezTo>
                      <a:pt x="303" y="149"/>
                      <a:pt x="291" y="119"/>
                      <a:pt x="268" y="96"/>
                    </a:cubicBezTo>
                    <a:cubicBezTo>
                      <a:pt x="245" y="73"/>
                      <a:pt x="214" y="60"/>
                      <a:pt x="182" y="60"/>
                    </a:cubicBezTo>
                    <a:cubicBezTo>
                      <a:pt x="177" y="60"/>
                      <a:pt x="172" y="60"/>
                      <a:pt x="167" y="61"/>
                    </a:cubicBezTo>
                    <a:cubicBezTo>
                      <a:pt x="108" y="2"/>
                      <a:pt x="108" y="2"/>
                      <a:pt x="108" y="2"/>
                    </a:cubicBezTo>
                    <a:cubicBezTo>
                      <a:pt x="106" y="0"/>
                      <a:pt x="103" y="0"/>
                      <a:pt x="101" y="2"/>
                    </a:cubicBezTo>
                    <a:cubicBezTo>
                      <a:pt x="2" y="101"/>
                      <a:pt x="2" y="101"/>
                      <a:pt x="2" y="101"/>
                    </a:cubicBezTo>
                    <a:cubicBezTo>
                      <a:pt x="0" y="103"/>
                      <a:pt x="0" y="106"/>
                      <a:pt x="2" y="108"/>
                    </a:cubicBezTo>
                    <a:cubicBezTo>
                      <a:pt x="61" y="167"/>
                      <a:pt x="61" y="167"/>
                      <a:pt x="61" y="167"/>
                    </a:cubicBezTo>
                    <a:cubicBezTo>
                      <a:pt x="60" y="172"/>
                      <a:pt x="60" y="177"/>
                      <a:pt x="60" y="182"/>
                    </a:cubicBezTo>
                    <a:cubicBezTo>
                      <a:pt x="60" y="214"/>
                      <a:pt x="72" y="245"/>
                      <a:pt x="95" y="268"/>
                    </a:cubicBezTo>
                    <a:cubicBezTo>
                      <a:pt x="118" y="291"/>
                      <a:pt x="149" y="304"/>
                      <a:pt x="182" y="304"/>
                    </a:cubicBezTo>
                    <a:cubicBezTo>
                      <a:pt x="187" y="304"/>
                      <a:pt x="192" y="303"/>
                      <a:pt x="197" y="303"/>
                    </a:cubicBezTo>
                    <a:cubicBezTo>
                      <a:pt x="197" y="303"/>
                      <a:pt x="198" y="304"/>
                      <a:pt x="198" y="304"/>
                    </a:cubicBezTo>
                    <a:cubicBezTo>
                      <a:pt x="255" y="361"/>
                      <a:pt x="255" y="361"/>
                      <a:pt x="255" y="361"/>
                    </a:cubicBezTo>
                    <a:cubicBezTo>
                      <a:pt x="256" y="362"/>
                      <a:pt x="257" y="363"/>
                      <a:pt x="259" y="363"/>
                    </a:cubicBezTo>
                    <a:cubicBezTo>
                      <a:pt x="260" y="363"/>
                      <a:pt x="261" y="362"/>
                      <a:pt x="262" y="361"/>
                    </a:cubicBezTo>
                    <a:cubicBezTo>
                      <a:pt x="361" y="262"/>
                      <a:pt x="361" y="262"/>
                      <a:pt x="361" y="262"/>
                    </a:cubicBezTo>
                    <a:cubicBezTo>
                      <a:pt x="363" y="260"/>
                      <a:pt x="363" y="257"/>
                      <a:pt x="361" y="255"/>
                    </a:cubicBezTo>
                    <a:close/>
                    <a:moveTo>
                      <a:pt x="13" y="105"/>
                    </a:moveTo>
                    <a:cubicBezTo>
                      <a:pt x="104" y="13"/>
                      <a:pt x="104" y="13"/>
                      <a:pt x="104" y="13"/>
                    </a:cubicBezTo>
                    <a:cubicBezTo>
                      <a:pt x="154" y="63"/>
                      <a:pt x="154" y="63"/>
                      <a:pt x="154" y="63"/>
                    </a:cubicBezTo>
                    <a:cubicBezTo>
                      <a:pt x="132" y="68"/>
                      <a:pt x="112" y="79"/>
                      <a:pt x="95" y="96"/>
                    </a:cubicBezTo>
                    <a:cubicBezTo>
                      <a:pt x="79" y="112"/>
                      <a:pt x="68" y="132"/>
                      <a:pt x="63" y="154"/>
                    </a:cubicBezTo>
                    <a:lnTo>
                      <a:pt x="13" y="105"/>
                    </a:lnTo>
                    <a:close/>
                    <a:moveTo>
                      <a:pt x="103" y="261"/>
                    </a:moveTo>
                    <a:cubicBezTo>
                      <a:pt x="82" y="239"/>
                      <a:pt x="70" y="211"/>
                      <a:pt x="70" y="182"/>
                    </a:cubicBezTo>
                    <a:cubicBezTo>
                      <a:pt x="70" y="152"/>
                      <a:pt x="82" y="124"/>
                      <a:pt x="103" y="103"/>
                    </a:cubicBezTo>
                    <a:cubicBezTo>
                      <a:pt x="124" y="82"/>
                      <a:pt x="152" y="70"/>
                      <a:pt x="182" y="70"/>
                    </a:cubicBezTo>
                    <a:cubicBezTo>
                      <a:pt x="211" y="70"/>
                      <a:pt x="239" y="82"/>
                      <a:pt x="260" y="103"/>
                    </a:cubicBezTo>
                    <a:cubicBezTo>
                      <a:pt x="281" y="124"/>
                      <a:pt x="293" y="152"/>
                      <a:pt x="293" y="182"/>
                    </a:cubicBezTo>
                    <a:cubicBezTo>
                      <a:pt x="293" y="211"/>
                      <a:pt x="281" y="239"/>
                      <a:pt x="260" y="261"/>
                    </a:cubicBezTo>
                    <a:cubicBezTo>
                      <a:pt x="239" y="282"/>
                      <a:pt x="211" y="293"/>
                      <a:pt x="182" y="293"/>
                    </a:cubicBezTo>
                    <a:cubicBezTo>
                      <a:pt x="152" y="293"/>
                      <a:pt x="124" y="282"/>
                      <a:pt x="103" y="261"/>
                    </a:cubicBezTo>
                    <a:close/>
                    <a:moveTo>
                      <a:pt x="259" y="350"/>
                    </a:moveTo>
                    <a:cubicBezTo>
                      <a:pt x="209" y="300"/>
                      <a:pt x="209" y="300"/>
                      <a:pt x="209" y="300"/>
                    </a:cubicBezTo>
                    <a:cubicBezTo>
                      <a:pt x="231" y="295"/>
                      <a:pt x="251" y="284"/>
                      <a:pt x="268" y="268"/>
                    </a:cubicBezTo>
                    <a:cubicBezTo>
                      <a:pt x="284" y="251"/>
                      <a:pt x="295" y="231"/>
                      <a:pt x="300" y="209"/>
                    </a:cubicBezTo>
                    <a:cubicBezTo>
                      <a:pt x="350" y="259"/>
                      <a:pt x="350" y="259"/>
                      <a:pt x="350" y="259"/>
                    </a:cubicBezTo>
                    <a:lnTo>
                      <a:pt x="259" y="350"/>
                    </a:ln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1" name="Freeform 54">
                <a:extLst>
                  <a:ext uri="{FF2B5EF4-FFF2-40B4-BE49-F238E27FC236}">
                    <a16:creationId xmlns:a16="http://schemas.microsoft.com/office/drawing/2014/main" id="{7C86C8BE-32DD-415B-821E-A9F005AB3A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65826" y="1581659"/>
                <a:ext cx="278602" cy="264315"/>
              </a:xfrm>
              <a:custGeom>
                <a:avLst/>
                <a:gdLst>
                  <a:gd name="T0" fmla="*/ 172 w 200"/>
                  <a:gd name="T1" fmla="*/ 27 h 190"/>
                  <a:gd name="T2" fmla="*/ 105 w 200"/>
                  <a:gd name="T3" fmla="*/ 0 h 190"/>
                  <a:gd name="T4" fmla="*/ 37 w 200"/>
                  <a:gd name="T5" fmla="*/ 27 h 190"/>
                  <a:gd name="T6" fmla="*/ 37 w 200"/>
                  <a:gd name="T7" fmla="*/ 162 h 190"/>
                  <a:gd name="T8" fmla="*/ 105 w 200"/>
                  <a:gd name="T9" fmla="*/ 190 h 190"/>
                  <a:gd name="T10" fmla="*/ 172 w 200"/>
                  <a:gd name="T11" fmla="*/ 162 h 190"/>
                  <a:gd name="T12" fmla="*/ 200 w 200"/>
                  <a:gd name="T13" fmla="*/ 95 h 190"/>
                  <a:gd name="T14" fmla="*/ 172 w 200"/>
                  <a:gd name="T15" fmla="*/ 27 h 190"/>
                  <a:gd name="T16" fmla="*/ 165 w 200"/>
                  <a:gd name="T17" fmla="*/ 155 h 190"/>
                  <a:gd name="T18" fmla="*/ 105 w 200"/>
                  <a:gd name="T19" fmla="*/ 180 h 190"/>
                  <a:gd name="T20" fmla="*/ 44 w 200"/>
                  <a:gd name="T21" fmla="*/ 155 h 190"/>
                  <a:gd name="T22" fmla="*/ 44 w 200"/>
                  <a:gd name="T23" fmla="*/ 35 h 190"/>
                  <a:gd name="T24" fmla="*/ 105 w 200"/>
                  <a:gd name="T25" fmla="*/ 10 h 190"/>
                  <a:gd name="T26" fmla="*/ 165 w 200"/>
                  <a:gd name="T27" fmla="*/ 35 h 190"/>
                  <a:gd name="T28" fmla="*/ 190 w 200"/>
                  <a:gd name="T29" fmla="*/ 95 h 190"/>
                  <a:gd name="T30" fmla="*/ 165 w 200"/>
                  <a:gd name="T31" fmla="*/ 15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190">
                    <a:moveTo>
                      <a:pt x="172" y="27"/>
                    </a:moveTo>
                    <a:cubicBezTo>
                      <a:pt x="154" y="10"/>
                      <a:pt x="130" y="0"/>
                      <a:pt x="105" y="0"/>
                    </a:cubicBezTo>
                    <a:cubicBezTo>
                      <a:pt x="79" y="0"/>
                      <a:pt x="55" y="10"/>
                      <a:pt x="37" y="27"/>
                    </a:cubicBezTo>
                    <a:cubicBezTo>
                      <a:pt x="0" y="65"/>
                      <a:pt x="0" y="125"/>
                      <a:pt x="37" y="162"/>
                    </a:cubicBezTo>
                    <a:cubicBezTo>
                      <a:pt x="55" y="180"/>
                      <a:pt x="79" y="190"/>
                      <a:pt x="105" y="190"/>
                    </a:cubicBezTo>
                    <a:cubicBezTo>
                      <a:pt x="130" y="190"/>
                      <a:pt x="154" y="180"/>
                      <a:pt x="172" y="162"/>
                    </a:cubicBezTo>
                    <a:cubicBezTo>
                      <a:pt x="190" y="144"/>
                      <a:pt x="200" y="120"/>
                      <a:pt x="200" y="95"/>
                    </a:cubicBezTo>
                    <a:cubicBezTo>
                      <a:pt x="200" y="69"/>
                      <a:pt x="190" y="45"/>
                      <a:pt x="172" y="27"/>
                    </a:cubicBezTo>
                    <a:close/>
                    <a:moveTo>
                      <a:pt x="165" y="155"/>
                    </a:moveTo>
                    <a:cubicBezTo>
                      <a:pt x="149" y="171"/>
                      <a:pt x="127" y="180"/>
                      <a:pt x="105" y="180"/>
                    </a:cubicBezTo>
                    <a:cubicBezTo>
                      <a:pt x="82" y="180"/>
                      <a:pt x="60" y="171"/>
                      <a:pt x="44" y="155"/>
                    </a:cubicBezTo>
                    <a:cubicBezTo>
                      <a:pt x="11" y="122"/>
                      <a:pt x="11" y="68"/>
                      <a:pt x="44" y="35"/>
                    </a:cubicBezTo>
                    <a:cubicBezTo>
                      <a:pt x="60" y="19"/>
                      <a:pt x="82" y="10"/>
                      <a:pt x="105" y="10"/>
                    </a:cubicBezTo>
                    <a:cubicBezTo>
                      <a:pt x="127" y="10"/>
                      <a:pt x="149" y="19"/>
                      <a:pt x="165" y="35"/>
                    </a:cubicBezTo>
                    <a:cubicBezTo>
                      <a:pt x="181" y="51"/>
                      <a:pt x="190" y="72"/>
                      <a:pt x="190" y="95"/>
                    </a:cubicBezTo>
                    <a:cubicBezTo>
                      <a:pt x="190" y="117"/>
                      <a:pt x="181" y="139"/>
                      <a:pt x="165" y="155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92" name="Freeform 55">
                <a:extLst>
                  <a:ext uri="{FF2B5EF4-FFF2-40B4-BE49-F238E27FC236}">
                    <a16:creationId xmlns:a16="http://schemas.microsoft.com/office/drawing/2014/main" id="{7402CF79-B688-437B-9E01-3F7857B99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143" y="1613409"/>
                <a:ext cx="107155" cy="107154"/>
              </a:xfrm>
              <a:custGeom>
                <a:avLst/>
                <a:gdLst>
                  <a:gd name="T0" fmla="*/ 72 w 77"/>
                  <a:gd name="T1" fmla="*/ 67 h 77"/>
                  <a:gd name="T2" fmla="*/ 11 w 77"/>
                  <a:gd name="T3" fmla="*/ 67 h 77"/>
                  <a:gd name="T4" fmla="*/ 11 w 77"/>
                  <a:gd name="T5" fmla="*/ 6 h 77"/>
                  <a:gd name="T6" fmla="*/ 6 w 77"/>
                  <a:gd name="T7" fmla="*/ 0 h 77"/>
                  <a:gd name="T8" fmla="*/ 0 w 77"/>
                  <a:gd name="T9" fmla="*/ 6 h 77"/>
                  <a:gd name="T10" fmla="*/ 0 w 77"/>
                  <a:gd name="T11" fmla="*/ 72 h 77"/>
                  <a:gd name="T12" fmla="*/ 6 w 77"/>
                  <a:gd name="T13" fmla="*/ 77 h 77"/>
                  <a:gd name="T14" fmla="*/ 72 w 77"/>
                  <a:gd name="T15" fmla="*/ 77 h 77"/>
                  <a:gd name="T16" fmla="*/ 77 w 77"/>
                  <a:gd name="T17" fmla="*/ 72 h 77"/>
                  <a:gd name="T18" fmla="*/ 72 w 77"/>
                  <a:gd name="T19" fmla="*/ 6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7" h="77">
                    <a:moveTo>
                      <a:pt x="72" y="67"/>
                    </a:move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5"/>
                      <a:pt x="3" y="77"/>
                      <a:pt x="6" y="77"/>
                    </a:cubicBezTo>
                    <a:cubicBezTo>
                      <a:pt x="72" y="77"/>
                      <a:pt x="72" y="77"/>
                      <a:pt x="72" y="77"/>
                    </a:cubicBezTo>
                    <a:cubicBezTo>
                      <a:pt x="74" y="77"/>
                      <a:pt x="77" y="75"/>
                      <a:pt x="77" y="72"/>
                    </a:cubicBezTo>
                    <a:cubicBezTo>
                      <a:pt x="77" y="69"/>
                      <a:pt x="74" y="67"/>
                      <a:pt x="72" y="67"/>
                    </a:cubicBezTo>
                    <a:close/>
                  </a:path>
                </a:pathLst>
              </a:custGeom>
              <a:solidFill>
                <a:srgbClr val="3A36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3B2356-BE2D-467B-93BC-3DD74FF441E9}"/>
                </a:ext>
              </a:extLst>
            </p:cNvPr>
            <p:cNvSpPr txBox="1"/>
            <p:nvPr/>
          </p:nvSpPr>
          <p:spPr>
            <a:xfrm>
              <a:off x="8155224" y="2853840"/>
              <a:ext cx="1052474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666666"/>
                  </a:solidFill>
                  <a:latin typeface="Raleway"/>
                </a:rPr>
                <a:t>HAZOP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A783A4-A116-448A-9875-032D6C62AD28}"/>
                </a:ext>
              </a:extLst>
            </p:cNvPr>
            <p:cNvSpPr txBox="1"/>
            <p:nvPr/>
          </p:nvSpPr>
          <p:spPr>
            <a:xfrm>
              <a:off x="5253141" y="3027101"/>
              <a:ext cx="70403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8000" b="1" dirty="0">
                  <a:solidFill>
                    <a:schemeClr val="accent6">
                      <a:lumMod val="50000"/>
                    </a:schemeClr>
                  </a:solidFill>
                </a:rPr>
                <a:t>6</a:t>
              </a:r>
              <a:endParaRPr lang="en-IN" sz="115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AutoShape 2" descr="logo">
            <a:extLst>
              <a:ext uri="{FF2B5EF4-FFF2-40B4-BE49-F238E27FC236}">
                <a16:creationId xmlns:a16="http://schemas.microsoft.com/office/drawing/2014/main" id="{79608686-3A0A-4E80-9D70-9B80FF2BA0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3557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21955</TotalTime>
  <Words>1252</Words>
  <Application>Microsoft Office PowerPoint</Application>
  <PresentationFormat>Widescreen</PresentationFormat>
  <Paragraphs>169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dt-line-technology-01</vt:lpstr>
      <vt:lpstr>dt-line-transportation-01</vt:lpstr>
      <vt:lpstr>Montserrat</vt:lpstr>
      <vt:lpstr>Montserrat Light </vt:lpstr>
      <vt:lpstr>Noto Sans Symbols</vt:lpstr>
      <vt:lpstr>Open Sans</vt:lpstr>
      <vt:lpstr>Poppins</vt:lpstr>
      <vt:lpstr>Raleway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Djjs Mumbai</dc:creator>
  <cp:lastModifiedBy>Alpesh Patel</cp:lastModifiedBy>
  <cp:revision>280</cp:revision>
  <dcterms:created xsi:type="dcterms:W3CDTF">2020-08-04T06:04:49Z</dcterms:created>
  <dcterms:modified xsi:type="dcterms:W3CDTF">2022-06-07T09:52:30Z</dcterms:modified>
</cp:coreProperties>
</file>